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9.12-->
<p:presentation xmlns:r="http://schemas.openxmlformats.org/officeDocument/2006/relationships" xmlns:a="http://schemas.openxmlformats.org/drawingml/2006/main" xmlns:p="http://schemas.openxmlformats.org/presentationml/2006/main" saveSubsetFonts="1">
  <p:sldMasterIdLst>
    <p:sldMasterId id="2147483660" r:id="rId1"/>
    <p:sldMasterId id="2147483678" r:id="rId2"/>
    <p:sldMasterId id="2147483690" r:id="rId3"/>
    <p:sldMasterId id="2147483702" r:id="rId4"/>
    <p:sldMasterId id="2147483714" r:id="rId5"/>
    <p:sldMasterId id="2147483726" r:id="rId6"/>
    <p:sldMasterId id="2147483738" r:id="rId7"/>
    <p:sldMasterId id="2147483750" r:id="rId8"/>
    <p:sldMasterId id="2147483752" r:id="rId9"/>
    <p:sldMasterId id="2147483777" r:id="rId10"/>
  </p:sldMasterIdLst>
  <p:notesMasterIdLst>
    <p:notesMasterId r:id="rId11"/>
  </p:notesMasterIdLst>
  <p:sldIdLst>
    <p:sldId id="256" r:id="rId12"/>
    <p:sldId id="257" r:id="rId13"/>
    <p:sldId id="258" r:id="rId14"/>
    <p:sldId id="259" r:id="rId15"/>
    <p:sldId id="261" r:id="rId16"/>
    <p:sldId id="262" r:id="rId17"/>
    <p:sldId id="263" r:id="rId18"/>
    <p:sldId id="264" r:id="rId19"/>
    <p:sldId id="265" r:id="rId20"/>
    <p:sldId id="268" r:id="rId21"/>
    <p:sldId id="269" r:id="rId22"/>
    <p:sldId id="260" r:id="rId23"/>
    <p:sldId id="270" r:id="rId24"/>
    <p:sldId id="271" r:id="rId25"/>
    <p:sldId id="272" r:id="rId26"/>
    <p:sldId id="273" r:id="rId27"/>
    <p:sldId id="274" r:id="rId28"/>
    <p:sldId id="266" r:id="rId29"/>
    <p:sldId id="275" r:id="rId30"/>
    <p:sldId id="307" r:id="rId31"/>
    <p:sldId id="308" r:id="rId32"/>
    <p:sldId id="309" r:id="rId33"/>
    <p:sldId id="310" r:id="rId34"/>
    <p:sldId id="311" r:id="rId35"/>
    <p:sldId id="276" r:id="rId36"/>
    <p:sldId id="312" r:id="rId37"/>
    <p:sldId id="314" r:id="rId38"/>
    <p:sldId id="315" r:id="rId39"/>
    <p:sldId id="316" r:id="rId40"/>
    <p:sldId id="317" r:id="rId41"/>
    <p:sldId id="289" r:id="rId42"/>
    <p:sldId id="294" r:id="rId43"/>
    <p:sldId id="292" r:id="rId44"/>
    <p:sldId id="306" r:id="rId45"/>
    <p:sldId id="313" r:id="rId46"/>
    <p:sldId id="318" r:id="rId47"/>
    <p:sldId id="319" r:id="rId48"/>
    <p:sldId id="320" r:id="rId49"/>
    <p:sldId id="321" r:id="rId50"/>
    <p:sldId id="322" r:id="rId51"/>
    <p:sldId id="278" r:id="rId52"/>
    <p:sldId id="323" r:id="rId53"/>
    <p:sldId id="324" r:id="rId54"/>
    <p:sldId id="325" r:id="rId55"/>
    <p:sldId id="326" r:id="rId56"/>
    <p:sldId id="277" r:id="rId57"/>
    <p:sldId id="327" r:id="rId58"/>
    <p:sldId id="328" r:id="rId59"/>
    <p:sldId id="329" r:id="rId60"/>
    <p:sldId id="330" r:id="rId61"/>
    <p:sldId id="331" r:id="rId62"/>
    <p:sldId id="332" r:id="rId63"/>
    <p:sldId id="333" r:id="rId64"/>
    <p:sldId id="334" r:id="rId65"/>
    <p:sldId id="335" r:id="rId66"/>
    <p:sldId id="336" r:id="rId67"/>
    <p:sldId id="337" r:id="rId68"/>
    <p:sldId id="338" r:id="rId69"/>
    <p:sldId id="339" r:id="rId70"/>
    <p:sldId id="340" r:id="rId71"/>
    <p:sldId id="341" r:id="rId72"/>
    <p:sldId id="342" r:id="rId73"/>
    <p:sldId id="343" r:id="rId74"/>
    <p:sldId id="344" r:id="rId75"/>
    <p:sldId id="345" r:id="rId76"/>
    <p:sldId id="346" r:id="rId77"/>
    <p:sldId id="347" r:id="rId78"/>
    <p:sldId id="348" r:id="rId79"/>
    <p:sldId id="267" r:id="rId80"/>
    <p:sldId id="349" r:id="rId81"/>
    <p:sldId id="350" r:id="rId82"/>
    <p:sldId id="351" r:id="rId83"/>
    <p:sldId id="352" r:id="rId84"/>
    <p:sldId id="353" r:id="rId85"/>
    <p:sldId id="354" r:id="rId86"/>
    <p:sldId id="355" r:id="rId87"/>
    <p:sldId id="356" r:id="rId88"/>
  </p:sldIdLst>
  <p:sldSz cx="12192000" cy="6858000"/>
  <p:notesSz cx="6858000" cy="9144000"/>
  <p:custDataLst>
    <p:tags r:id="rId89"/>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72"/>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Master" Target="slideMasters/slideMaster10.xml" /><Relationship Id="rId11" Type="http://schemas.openxmlformats.org/officeDocument/2006/relationships/notesMaster" Target="notesMasters/notesMaster1.xml" /><Relationship Id="rId12" Type="http://schemas.openxmlformats.org/officeDocument/2006/relationships/slide" Target="slides/slide1.xml" /><Relationship Id="rId13" Type="http://schemas.openxmlformats.org/officeDocument/2006/relationships/slide" Target="slides/slide2.xml" /><Relationship Id="rId14" Type="http://schemas.openxmlformats.org/officeDocument/2006/relationships/slide" Target="slides/slide3.xml" /><Relationship Id="rId15" Type="http://schemas.openxmlformats.org/officeDocument/2006/relationships/slide" Target="slides/slide4.xml" /><Relationship Id="rId16" Type="http://schemas.openxmlformats.org/officeDocument/2006/relationships/slide" Target="slides/slide5.xml" /><Relationship Id="rId17" Type="http://schemas.openxmlformats.org/officeDocument/2006/relationships/slide" Target="slides/slide6.xml" /><Relationship Id="rId18" Type="http://schemas.openxmlformats.org/officeDocument/2006/relationships/slide" Target="slides/slide7.xml" /><Relationship Id="rId19" Type="http://schemas.openxmlformats.org/officeDocument/2006/relationships/slide" Target="slides/slide8.xml" /><Relationship Id="rId2" Type="http://schemas.openxmlformats.org/officeDocument/2006/relationships/slideMaster" Target="slideMasters/slideMaster2.xml" /><Relationship Id="rId20" Type="http://schemas.openxmlformats.org/officeDocument/2006/relationships/slide" Target="slides/slide9.xml" /><Relationship Id="rId21" Type="http://schemas.openxmlformats.org/officeDocument/2006/relationships/slide" Target="slides/slide10.xml" /><Relationship Id="rId22" Type="http://schemas.openxmlformats.org/officeDocument/2006/relationships/slide" Target="slides/slide11.xml" /><Relationship Id="rId23" Type="http://schemas.openxmlformats.org/officeDocument/2006/relationships/slide" Target="slides/slide12.xml" /><Relationship Id="rId24" Type="http://schemas.openxmlformats.org/officeDocument/2006/relationships/slide" Target="slides/slide13.xml" /><Relationship Id="rId25" Type="http://schemas.openxmlformats.org/officeDocument/2006/relationships/slide" Target="slides/slide14.xml" /><Relationship Id="rId26" Type="http://schemas.openxmlformats.org/officeDocument/2006/relationships/slide" Target="slides/slide15.xml" /><Relationship Id="rId27" Type="http://schemas.openxmlformats.org/officeDocument/2006/relationships/slide" Target="slides/slide16.xml" /><Relationship Id="rId28" Type="http://schemas.openxmlformats.org/officeDocument/2006/relationships/slide" Target="slides/slide17.xml" /><Relationship Id="rId29" Type="http://schemas.openxmlformats.org/officeDocument/2006/relationships/slide" Target="slides/slide18.xml" /><Relationship Id="rId3" Type="http://schemas.openxmlformats.org/officeDocument/2006/relationships/slideMaster" Target="slideMasters/slideMaster3.xml" /><Relationship Id="rId30" Type="http://schemas.openxmlformats.org/officeDocument/2006/relationships/slide" Target="slides/slide19.xml" /><Relationship Id="rId31" Type="http://schemas.openxmlformats.org/officeDocument/2006/relationships/slide" Target="slides/slide20.xml" /><Relationship Id="rId32" Type="http://schemas.openxmlformats.org/officeDocument/2006/relationships/slide" Target="slides/slide21.xml" /><Relationship Id="rId33" Type="http://schemas.openxmlformats.org/officeDocument/2006/relationships/slide" Target="slides/slide22.xml" /><Relationship Id="rId34" Type="http://schemas.openxmlformats.org/officeDocument/2006/relationships/slide" Target="slides/slide23.xml" /><Relationship Id="rId35" Type="http://schemas.openxmlformats.org/officeDocument/2006/relationships/slide" Target="slides/slide24.xml" /><Relationship Id="rId36" Type="http://schemas.openxmlformats.org/officeDocument/2006/relationships/slide" Target="slides/slide25.xml" /><Relationship Id="rId37" Type="http://schemas.openxmlformats.org/officeDocument/2006/relationships/slide" Target="slides/slide26.xml" /><Relationship Id="rId38" Type="http://schemas.openxmlformats.org/officeDocument/2006/relationships/slide" Target="slides/slide27.xml" /><Relationship Id="rId39" Type="http://schemas.openxmlformats.org/officeDocument/2006/relationships/slide" Target="slides/slide28.xml" /><Relationship Id="rId4" Type="http://schemas.openxmlformats.org/officeDocument/2006/relationships/slideMaster" Target="slideMasters/slideMaster4.xml" /><Relationship Id="rId40" Type="http://schemas.openxmlformats.org/officeDocument/2006/relationships/slide" Target="slides/slide29.xml" /><Relationship Id="rId41" Type="http://schemas.openxmlformats.org/officeDocument/2006/relationships/slide" Target="slides/slide30.xml" /><Relationship Id="rId42" Type="http://schemas.openxmlformats.org/officeDocument/2006/relationships/slide" Target="slides/slide31.xml" /><Relationship Id="rId43" Type="http://schemas.openxmlformats.org/officeDocument/2006/relationships/slide" Target="slides/slide32.xml" /><Relationship Id="rId44" Type="http://schemas.openxmlformats.org/officeDocument/2006/relationships/slide" Target="slides/slide33.xml" /><Relationship Id="rId45" Type="http://schemas.openxmlformats.org/officeDocument/2006/relationships/slide" Target="slides/slide34.xml" /><Relationship Id="rId46" Type="http://schemas.openxmlformats.org/officeDocument/2006/relationships/slide" Target="slides/slide35.xml" /><Relationship Id="rId47" Type="http://schemas.openxmlformats.org/officeDocument/2006/relationships/slide" Target="slides/slide36.xml" /><Relationship Id="rId48" Type="http://schemas.openxmlformats.org/officeDocument/2006/relationships/slide" Target="slides/slide37.xml" /><Relationship Id="rId49" Type="http://schemas.openxmlformats.org/officeDocument/2006/relationships/slide" Target="slides/slide38.xml" /><Relationship Id="rId5" Type="http://schemas.openxmlformats.org/officeDocument/2006/relationships/slideMaster" Target="slideMasters/slideMaster5.xml" /><Relationship Id="rId50" Type="http://schemas.openxmlformats.org/officeDocument/2006/relationships/slide" Target="slides/slide39.xml" /><Relationship Id="rId51" Type="http://schemas.openxmlformats.org/officeDocument/2006/relationships/slide" Target="slides/slide40.xml" /><Relationship Id="rId52" Type="http://schemas.openxmlformats.org/officeDocument/2006/relationships/slide" Target="slides/slide41.xml" /><Relationship Id="rId53" Type="http://schemas.openxmlformats.org/officeDocument/2006/relationships/slide" Target="slides/slide42.xml" /><Relationship Id="rId54" Type="http://schemas.openxmlformats.org/officeDocument/2006/relationships/slide" Target="slides/slide43.xml" /><Relationship Id="rId55" Type="http://schemas.openxmlformats.org/officeDocument/2006/relationships/slide" Target="slides/slide44.xml" /><Relationship Id="rId56" Type="http://schemas.openxmlformats.org/officeDocument/2006/relationships/slide" Target="slides/slide45.xml" /><Relationship Id="rId57" Type="http://schemas.openxmlformats.org/officeDocument/2006/relationships/slide" Target="slides/slide46.xml" /><Relationship Id="rId58" Type="http://schemas.openxmlformats.org/officeDocument/2006/relationships/slide" Target="slides/slide47.xml" /><Relationship Id="rId59" Type="http://schemas.openxmlformats.org/officeDocument/2006/relationships/slide" Target="slides/slide48.xml" /><Relationship Id="rId6" Type="http://schemas.openxmlformats.org/officeDocument/2006/relationships/slideMaster" Target="slideMasters/slideMaster6.xml" /><Relationship Id="rId60" Type="http://schemas.openxmlformats.org/officeDocument/2006/relationships/slide" Target="slides/slide49.xml" /><Relationship Id="rId61" Type="http://schemas.openxmlformats.org/officeDocument/2006/relationships/slide" Target="slides/slide50.xml" /><Relationship Id="rId62" Type="http://schemas.openxmlformats.org/officeDocument/2006/relationships/slide" Target="slides/slide51.xml" /><Relationship Id="rId63" Type="http://schemas.openxmlformats.org/officeDocument/2006/relationships/slide" Target="slides/slide52.xml" /><Relationship Id="rId64" Type="http://schemas.openxmlformats.org/officeDocument/2006/relationships/slide" Target="slides/slide53.xml" /><Relationship Id="rId65" Type="http://schemas.openxmlformats.org/officeDocument/2006/relationships/slide" Target="slides/slide54.xml" /><Relationship Id="rId66" Type="http://schemas.openxmlformats.org/officeDocument/2006/relationships/slide" Target="slides/slide55.xml" /><Relationship Id="rId67" Type="http://schemas.openxmlformats.org/officeDocument/2006/relationships/slide" Target="slides/slide56.xml" /><Relationship Id="rId68" Type="http://schemas.openxmlformats.org/officeDocument/2006/relationships/slide" Target="slides/slide57.xml" /><Relationship Id="rId69" Type="http://schemas.openxmlformats.org/officeDocument/2006/relationships/slide" Target="slides/slide58.xml" /><Relationship Id="rId7" Type="http://schemas.openxmlformats.org/officeDocument/2006/relationships/slideMaster" Target="slideMasters/slideMaster7.xml" /><Relationship Id="rId70" Type="http://schemas.openxmlformats.org/officeDocument/2006/relationships/slide" Target="slides/slide59.xml" /><Relationship Id="rId71" Type="http://schemas.openxmlformats.org/officeDocument/2006/relationships/slide" Target="slides/slide60.xml" /><Relationship Id="rId72" Type="http://schemas.openxmlformats.org/officeDocument/2006/relationships/slide" Target="slides/slide61.xml" /><Relationship Id="rId73" Type="http://schemas.openxmlformats.org/officeDocument/2006/relationships/slide" Target="slides/slide62.xml" /><Relationship Id="rId74" Type="http://schemas.openxmlformats.org/officeDocument/2006/relationships/slide" Target="slides/slide63.xml" /><Relationship Id="rId75" Type="http://schemas.openxmlformats.org/officeDocument/2006/relationships/slide" Target="slides/slide64.xml" /><Relationship Id="rId76" Type="http://schemas.openxmlformats.org/officeDocument/2006/relationships/slide" Target="slides/slide65.xml" /><Relationship Id="rId77" Type="http://schemas.openxmlformats.org/officeDocument/2006/relationships/slide" Target="slides/slide66.xml" /><Relationship Id="rId78" Type="http://schemas.openxmlformats.org/officeDocument/2006/relationships/slide" Target="slides/slide67.xml" /><Relationship Id="rId79" Type="http://schemas.openxmlformats.org/officeDocument/2006/relationships/slide" Target="slides/slide68.xml" /><Relationship Id="rId8" Type="http://schemas.openxmlformats.org/officeDocument/2006/relationships/slideMaster" Target="slideMasters/slideMaster8.xml" /><Relationship Id="rId80" Type="http://schemas.openxmlformats.org/officeDocument/2006/relationships/slide" Target="slides/slide69.xml" /><Relationship Id="rId81" Type="http://schemas.openxmlformats.org/officeDocument/2006/relationships/slide" Target="slides/slide70.xml" /><Relationship Id="rId82" Type="http://schemas.openxmlformats.org/officeDocument/2006/relationships/slide" Target="slides/slide71.xml" /><Relationship Id="rId83" Type="http://schemas.openxmlformats.org/officeDocument/2006/relationships/slide" Target="slides/slide72.xml" /><Relationship Id="rId84" Type="http://schemas.openxmlformats.org/officeDocument/2006/relationships/slide" Target="slides/slide73.xml" /><Relationship Id="rId85" Type="http://schemas.openxmlformats.org/officeDocument/2006/relationships/slide" Target="slides/slide74.xml" /><Relationship Id="rId86" Type="http://schemas.openxmlformats.org/officeDocument/2006/relationships/slide" Target="slides/slide75.xml" /><Relationship Id="rId87" Type="http://schemas.openxmlformats.org/officeDocument/2006/relationships/slide" Target="slides/slide76.xml" /><Relationship Id="rId88" Type="http://schemas.openxmlformats.org/officeDocument/2006/relationships/slide" Target="slides/slide77.xml" /><Relationship Id="rId89" Type="http://schemas.openxmlformats.org/officeDocument/2006/relationships/tags" Target="tags/tag1.xml" /><Relationship Id="rId9" Type="http://schemas.openxmlformats.org/officeDocument/2006/relationships/slideMaster" Target="slideMasters/slideMaster9.xml" /><Relationship Id="rId90" Type="http://schemas.openxmlformats.org/officeDocument/2006/relationships/presProps" Target="presProps.xml" /><Relationship Id="rId91" Type="http://schemas.openxmlformats.org/officeDocument/2006/relationships/viewProps" Target="viewProps.xml" /><Relationship Id="rId92" Type="http://schemas.openxmlformats.org/officeDocument/2006/relationships/theme" Target="theme/theme1.xml" /><Relationship Id="rId93" Type="http://schemas.openxmlformats.org/officeDocument/2006/relationships/tableStyles" Target="tableStyles.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11.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522BB6-1D69-4C14-9C90-3F3BDDD79A2F}" type="datetimeFigureOut">
              <a:rPr lang="ru-RU" smtClean="0"/>
              <a:t>12.09.2026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84CDAD-9A1F-491C-A116-F5A8A61603A1}" type="slidenum">
              <a:rPr lang="ru-RU" smtClean="0"/>
              <a:t>‹#›</a:t>
            </a:fld>
            <a:endParaRPr lang="ru-RU"/>
          </a:p>
        </p:txBody>
      </p:sp>
    </p:spTree>
    <p:extLst>
      <p:ext uri="{BB962C8B-B14F-4D97-AF65-F5344CB8AC3E}">
        <p14:creationId xmlns:p14="http://schemas.microsoft.com/office/powerpoint/2010/main" val="3385031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52.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53.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54.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55.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56.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57.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58.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59.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60.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61.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62.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63.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64.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65.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66.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68.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70.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75.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76.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7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18434" name="Slide Number Placeholder 6">
            <a:extLst>
              <a:ext uri="{FF2B5EF4-FFF2-40B4-BE49-F238E27FC236}">
                <a16:creationId xmlns:a16="http://schemas.microsoft.com/office/drawing/2014/main" id="{6360122A-6E95-4A38-BA77-8C9021E289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60DFAA2B-F53C-496E-808E-2D148C27E319}"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10</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18435" name="Slide Image Placeholder 1">
            <a:extLst>
              <a:ext uri="{FF2B5EF4-FFF2-40B4-BE49-F238E27FC236}">
                <a16:creationId xmlns:a16="http://schemas.microsoft.com/office/drawing/2014/main" id="{7457C87E-A60C-495A-B612-77514E703742}"/>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69490D72-AD37-43C0-BA09-66805F3F01E7}"/>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19458" name="Slide Number Placeholder 6">
            <a:extLst>
              <a:ext uri="{FF2B5EF4-FFF2-40B4-BE49-F238E27FC236}">
                <a16:creationId xmlns:a16="http://schemas.microsoft.com/office/drawing/2014/main" id="{DCEC0538-35CB-41CB-BC3C-728EEFF8C5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5615A7A9-EE0D-4661-9F26-FE346BD12646}"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11</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19459" name="Slide Image Placeholder 1">
            <a:extLst>
              <a:ext uri="{FF2B5EF4-FFF2-40B4-BE49-F238E27FC236}">
                <a16:creationId xmlns:a16="http://schemas.microsoft.com/office/drawing/2014/main" id="{F9291999-0C59-4CC5-B3D3-6CA8C9A5E14D}"/>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ABE79919-EEB5-43A9-B6C5-26CA9F8F3647}"/>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0482" name="Slide Number Placeholder 6">
            <a:extLst>
              <a:ext uri="{FF2B5EF4-FFF2-40B4-BE49-F238E27FC236}">
                <a16:creationId xmlns:a16="http://schemas.microsoft.com/office/drawing/2014/main" id="{D62C2459-F324-4F08-99F3-3BB0258E0E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A7A4B193-9086-4AA4-8791-9E38DBE9A836}"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12</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20483" name="Slide Image Placeholder 1">
            <a:extLst>
              <a:ext uri="{FF2B5EF4-FFF2-40B4-BE49-F238E27FC236}">
                <a16:creationId xmlns:a16="http://schemas.microsoft.com/office/drawing/2014/main" id="{3B9618AF-7EA7-4F52-AC4D-6B16966ED3E1}"/>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910C8C29-1C5A-436B-B65D-BF6226EB7D3B}"/>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1506" name="Slide Number Placeholder 6">
            <a:extLst>
              <a:ext uri="{FF2B5EF4-FFF2-40B4-BE49-F238E27FC236}">
                <a16:creationId xmlns:a16="http://schemas.microsoft.com/office/drawing/2014/main" id="{3D2006D7-9911-4820-B2CA-3AB9A37EDA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F2DFCEE7-A967-49BA-A8F9-C65D69F1CBC4}"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13</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21507" name="Slide Image Placeholder 1">
            <a:extLst>
              <a:ext uri="{FF2B5EF4-FFF2-40B4-BE49-F238E27FC236}">
                <a16:creationId xmlns:a16="http://schemas.microsoft.com/office/drawing/2014/main" id="{777E51C5-0D48-4A3E-8BE2-B654EF002D0A}"/>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6E57D568-12F6-4E54-8EF7-EACEAC3D4DED}"/>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2530" name="Slide Number Placeholder 6">
            <a:extLst>
              <a:ext uri="{FF2B5EF4-FFF2-40B4-BE49-F238E27FC236}">
                <a16:creationId xmlns:a16="http://schemas.microsoft.com/office/drawing/2014/main" id="{075D41A5-8515-424F-88A5-70A6DFAF712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0573C831-8D09-4AF1-BD34-6100AB41128F}"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14</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22531" name="Slide Image Placeholder 1">
            <a:extLst>
              <a:ext uri="{FF2B5EF4-FFF2-40B4-BE49-F238E27FC236}">
                <a16:creationId xmlns:a16="http://schemas.microsoft.com/office/drawing/2014/main" id="{14AD7B82-EF4F-4EE8-BF21-184818A68ABD}"/>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BEE643FC-C876-4234-8459-E01DF5929DFA}"/>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3554" name="Slide Number Placeholder 6">
            <a:extLst>
              <a:ext uri="{FF2B5EF4-FFF2-40B4-BE49-F238E27FC236}">
                <a16:creationId xmlns:a16="http://schemas.microsoft.com/office/drawing/2014/main" id="{4133E90D-A3B5-45E0-A4BE-6074DFD6E5B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1CC5128D-6D56-4AD2-9DE3-6D7742730859}"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15</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23555" name="Slide Image Placeholder 1">
            <a:extLst>
              <a:ext uri="{FF2B5EF4-FFF2-40B4-BE49-F238E27FC236}">
                <a16:creationId xmlns:a16="http://schemas.microsoft.com/office/drawing/2014/main" id="{FDBD80E9-9512-4DF0-AEB9-AA66974E1809}"/>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DA15CAF4-F567-4E14-8BDF-EBC04822E37E}"/>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4578" name="Slide Number Placeholder 6">
            <a:extLst>
              <a:ext uri="{FF2B5EF4-FFF2-40B4-BE49-F238E27FC236}">
                <a16:creationId xmlns:a16="http://schemas.microsoft.com/office/drawing/2014/main" id="{6D9FE0A0-8BEE-4140-969C-1935F1CBF00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66FC0CF2-3DDF-4AA0-9FB3-8F996C0095C5}"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16</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24579" name="Slide Image Placeholder 1">
            <a:extLst>
              <a:ext uri="{FF2B5EF4-FFF2-40B4-BE49-F238E27FC236}">
                <a16:creationId xmlns:a16="http://schemas.microsoft.com/office/drawing/2014/main" id="{E44AEF91-298B-470E-AC6C-0356876079A9}"/>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7F401A0A-4277-4121-BBB7-6CC39E522760}"/>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5602" name="Slide Number Placeholder 6">
            <a:extLst>
              <a:ext uri="{FF2B5EF4-FFF2-40B4-BE49-F238E27FC236}">
                <a16:creationId xmlns:a16="http://schemas.microsoft.com/office/drawing/2014/main" id="{174838DD-0BB2-4237-A326-AF123FF3C65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25768CDE-EE7E-48A2-802D-82180E52F281}"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17</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25603" name="Slide Image Placeholder 1">
            <a:extLst>
              <a:ext uri="{FF2B5EF4-FFF2-40B4-BE49-F238E27FC236}">
                <a16:creationId xmlns:a16="http://schemas.microsoft.com/office/drawing/2014/main" id="{1F9A9E8A-D8B5-404A-9AC3-48AFEEA7F8D4}"/>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A5272778-3C14-45A6-858A-938CB2B731D8}"/>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6626" name="Slide Number Placeholder 6">
            <a:extLst>
              <a:ext uri="{FF2B5EF4-FFF2-40B4-BE49-F238E27FC236}">
                <a16:creationId xmlns:a16="http://schemas.microsoft.com/office/drawing/2014/main" id="{8C52E95F-31F4-4BE4-9A6E-CD1A798D3D4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AC496AE6-0E30-48E3-BD82-7F3F49A3299D}"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18</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26627" name="Slide Image Placeholder 1">
            <a:extLst>
              <a:ext uri="{FF2B5EF4-FFF2-40B4-BE49-F238E27FC236}">
                <a16:creationId xmlns:a16="http://schemas.microsoft.com/office/drawing/2014/main" id="{12E92AA9-207F-4A1C-8C44-3C53AB7B7E59}"/>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2F72E6A0-2E4D-43C4-A95C-4AD25568F123}"/>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7650" name="Slide Number Placeholder 6">
            <a:extLst>
              <a:ext uri="{FF2B5EF4-FFF2-40B4-BE49-F238E27FC236}">
                <a16:creationId xmlns:a16="http://schemas.microsoft.com/office/drawing/2014/main" id="{C45B171B-05E8-41A9-B21E-CC869AB2BED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0">
              <a:lnSpc>
                <a:spcPct val="100000"/>
              </a:lnSpc>
              <a:spcBef>
                <a:spcPct val="0"/>
              </a:spcBef>
              <a:spcAft>
                <a:spcPct val="0"/>
              </a:spcAft>
              <a:buClrTx/>
              <a:buSzTx/>
              <a:buFontTx/>
              <a:buNone/>
              <a:defRPr/>
            </a:pPr>
            <a:fld id="{F3128FA2-4DAB-4496-8E76-C59A768BFD4D}" type="slidenum">
              <a:rPr kumimoji="0" lang="ru-RU" altLang="ru-RU" sz="1400" b="0" i="0" u="none" strike="noStrike" kern="1200" cap="none" spc="0" normalizeH="0" baseline="0" noProof="0" smtClean="0">
                <a:ln>
                  <a:noFill/>
                </a:ln>
                <a:solidFill>
                  <a:prstClr val="black"/>
                </a:solidFill>
                <a:effectLst/>
                <a:uLnTx/>
                <a:uFillTx/>
                <a:latin typeface="Liberation Serif"/>
                <a:cs typeface="Tahoma" panose="020b0604030504040204" pitchFamily="34" charset="0"/>
              </a:rPr>
              <a:pPr marL="0" marR="0" lvl="0" indent="0" algn="r" defTabSz="914400" rtl="0" eaLnBrk="1" fontAlgn="base" latinLnBrk="0" hangingPunct="0">
                <a:lnSpc>
                  <a:spcPct val="100000"/>
                </a:lnSpc>
                <a:spcBef>
                  <a:spcPct val="0"/>
                </a:spcBef>
                <a:spcAft>
                  <a:spcPct val="0"/>
                </a:spcAft>
                <a:buClrTx/>
                <a:buSzTx/>
                <a:buFontTx/>
                <a:buNone/>
                <a:defRPr/>
              </a:pPr>
              <a:t>19</a:t>
            </a:fld>
            <a:endParaRPr kumimoji="0" lang="ru-RU" altLang="ru-RU" sz="1400" b="0" i="0" u="none" strike="noStrike" kern="1200" cap="none" spc="0" normalizeH="0" baseline="0" noProof="0">
              <a:ln>
                <a:noFill/>
              </a:ln>
              <a:solidFill>
                <a:prstClr val="black"/>
              </a:solidFill>
              <a:effectLst/>
              <a:uLnTx/>
              <a:uFillTx/>
              <a:latin typeface="Liberation Serif"/>
              <a:cs typeface="Tahoma" panose="020b0604030504040204" pitchFamily="34" charset="0"/>
            </a:endParaRPr>
          </a:p>
        </p:txBody>
      </p:sp>
      <p:sp>
        <p:nvSpPr>
          <p:cNvPr id="27651" name="Slide Image Placeholder 1">
            <a:extLst>
              <a:ext uri="{FF2B5EF4-FFF2-40B4-BE49-F238E27FC236}">
                <a16:creationId xmlns:a16="http://schemas.microsoft.com/office/drawing/2014/main" id="{D264D9AE-B6CC-43CF-A31F-891256C2DDB6}"/>
              </a:ext>
            </a:extLst>
          </p:cNvPr>
          <p:cNvSpPr>
            <a:spLocks noGrp="1" noRot="1" noChangeAspect="1" noTextEdit="1"/>
          </p:cNvSpPr>
          <p:nvPr>
            <p:ph type="sldImg"/>
          </p:nvPr>
        </p:nvSpPr>
        <p:spPr>
          <a:xfrm>
            <a:off x="217488" y="812800"/>
            <a:ext cx="7124700" cy="4008438"/>
          </a:xfrm>
          <a:solidFill>
            <a:srgbClr val="729FCF"/>
          </a:solidFill>
          <a:ln w="25400">
            <a:solidFill>
              <a:srgbClr val="3465A4"/>
            </a:solidFill>
            <a:miter lim="800000"/>
          </a:ln>
        </p:spPr>
      </p:sp>
      <p:sp>
        <p:nvSpPr>
          <p:cNvPr id="3" name="Notes Placeholder 2">
            <a:extLst>
              <a:ext uri="{FF2B5EF4-FFF2-40B4-BE49-F238E27FC236}">
                <a16:creationId xmlns:a16="http://schemas.microsoft.com/office/drawing/2014/main" id="{B8486D0A-32C1-436A-B474-1F093E5B2990}"/>
              </a:ext>
            </a:extLst>
          </p:cNvPr>
          <p:cNvSpPr txBox="1">
            <a:spLocks noGrp="1"/>
          </p:cNvSpPr>
          <p:nvPr>
            <p:ph type="body" sz="quarter" idx="1"/>
          </p:nvPr>
        </p:nvSpPr>
        <p:spPr/>
        <p:txBody>
          <a:bodyPr vert="horz">
            <a:noAutofit/>
          </a:bodyPr>
          <a:lstStyle/>
          <a:p>
            <a:pPr indent="-216000" eaLnBrk="1" fontAlgn="auto">
              <a:spcBef>
                <a:spcPct val="0"/>
              </a:spcBef>
              <a:spcAft>
                <a:spcPct val="0"/>
              </a:spcAft>
              <a:defRPr/>
            </a:pPr>
            <a:endParaRPr>
              <a:solidFill>
                <a:sysClr val="windowText" lastClr="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97DC217-DF71-1A49-B3EA-559F1F43B0F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9385847"/>
      </p:ext>
    </p:extLst>
  </p:cSld>
  <p:clrMapOvr>
    <a:masterClrMapping/>
  </p:clrMapOvr>
</p:notes>
</file>

<file path=ppt/notesSlides/notesSlide1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97DC217-DF71-1A49-B3EA-559F1F43B0F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4793359"/>
      </p:ext>
    </p:extLst>
  </p:cSld>
  <p:clrMapOvr>
    <a:masterClrMapping/>
  </p:clrMapOvr>
</p:notes>
</file>

<file path=ppt/notesSlides/notesSlide1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97DC217-DF71-1A49-B3EA-559F1F43B0F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9086727"/>
      </p:ext>
    </p:extLst>
  </p:cSld>
  <p:clrMapOvr>
    <a:masterClrMapping/>
  </p:clrMapOvr>
</p:notes>
</file>

<file path=ppt/notesSlides/notesSlide1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97DC217-DF71-1A49-B3EA-559F1F43B0F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6857176"/>
      </p:ext>
    </p:extLst>
  </p:cSld>
  <p:clrMapOvr>
    <a:masterClrMapping/>
  </p:clrMapOvr>
</p:notes>
</file>

<file path=ppt/notesSlides/notesSlide1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FF081A7E-C5EC-AD41-05C2-604E12E22992}"/>
            </a:ext>
          </a:extLst>
        </p:cNvPr>
        <p:cNvGrpSpPr/>
        <p:nvPr/>
      </p:nvGrpSpPr>
      <p:grpSpPr>
        <a:xfrm>
          <a:off x="0" y="0"/>
          <a:ext cx="0" cy="0"/>
        </a:xfrm>
      </p:grpSpPr>
      <p:sp>
        <p:nvSpPr>
          <p:cNvPr id="2" name="Slide Image Placeholder 1">
            <a:extLst>
              <a:ext uri="{FF2B5EF4-FFF2-40B4-BE49-F238E27FC236}">
                <a16:creationId xmlns:a16="http://schemas.microsoft.com/office/drawing/2014/main" id="{1CFB347A-6319-2325-4A92-292A154B12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CD247E-5171-7A00-3028-4CD83D9B760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C428591-2DB2-F195-6CEB-2B9FFBE396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97DC217-DF71-1A49-B3EA-559F1F43B0F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3179506"/>
      </p:ext>
    </p:extLst>
  </p:cSld>
  <p:clrMapOvr>
    <a:masterClrMapping/>
  </p:clrMapOvr>
</p:notes>
</file>

<file path=ppt/notesSlides/notesSlide1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52</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53</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54</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55</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56</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8174063"/>
      </p:ext>
    </p:extLst>
  </p:cSld>
  <p:clrMapOvr>
    <a:masterClrMapping/>
  </p:clrMapOvr>
</p:notes>
</file>

<file path=ppt/notesSlides/notesSlide2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57</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0428327"/>
      </p:ext>
    </p:extLst>
  </p:cSld>
  <p:clrMapOvr>
    <a:masterClrMapping/>
  </p:clrMapOvr>
</p:notes>
</file>

<file path=ppt/notesSlides/notesSlide2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58</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59</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60</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33014715"/>
      </p:ext>
    </p:extLst>
  </p:cSld>
  <p:clrMapOvr>
    <a:masterClrMapping/>
  </p:clrMapOvr>
</p:notes>
</file>

<file path=ppt/notesSlides/notesSlide2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61</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51048029"/>
      </p:ext>
    </p:extLst>
  </p:cSld>
  <p:clrMapOvr>
    <a:masterClrMapping/>
  </p:clrMapOvr>
</p:notes>
</file>

<file path=ppt/notesSlides/notesSlide2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62</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63</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64</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65</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66</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68</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70</a:t>
            </a:fld>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75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76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7021451-1387-4CA6-816F-3879F97B5CBC}"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77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25.xml.rels>&#65279;<?xml version="1.0" encoding="utf-8" standalone="yes"?><Relationships xmlns="http://schemas.openxmlformats.org/package/2006/relationships"><Relationship Id="rId1" Type="http://schemas.openxmlformats.org/officeDocument/2006/relationships/image" Target="../media/image9.png" /><Relationship Id="rId2" Type="http://schemas.openxmlformats.org/officeDocument/2006/relationships/slideMaster" Target="../slideMasters/slideMaster10.xml" /></Relationships>
</file>

<file path=ppt/slideLayouts/_rels/slideLayout26.xml.rels>&#65279;<?xml version="1.0" encoding="utf-8" standalone="yes"?><Relationships xmlns="http://schemas.openxmlformats.org/package/2006/relationships"><Relationship Id="rId1" Type="http://schemas.openxmlformats.org/officeDocument/2006/relationships/image" Target="../media/image9.png" /><Relationship Id="rId2" Type="http://schemas.openxmlformats.org/officeDocument/2006/relationships/slideMaster" Target="../slideMasters/slideMaster10.xml" /></Relationships>
</file>

<file path=ppt/slideLayouts/_rels/slideLayout27.xml.rels>&#65279;<?xml version="1.0" encoding="utf-8" standalone="yes"?><Relationships xmlns="http://schemas.openxmlformats.org/package/2006/relationships"><Relationship Id="rId1" Type="http://schemas.openxmlformats.org/officeDocument/2006/relationships/image" Target="../media/image9.png" /><Relationship Id="rId2" Type="http://schemas.openxmlformats.org/officeDocument/2006/relationships/slideMaster" Target="../slideMasters/slideMaster10.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title" preserve="1">
  <p:cSld name="Титульный слайд">
    <p:spTree>
      <p:nvGrpSpPr>
        <p:cNvPr id="1" name=""/>
        <p:cNvGrpSpPr/>
        <p:nvPr/>
      </p:nvGrpSpPr>
      <p:grpSpPr>
        <a:xfrm>
          <a:off x="0" y="0"/>
          <a:ext cx="0" cy="0"/>
        </a:xfrm>
      </p:grpSpPr>
      <p:pic>
        <p:nvPicPr>
          <p:cNvPr id="66" name="Picture 2" descr="\\DROBO-FS\QuickDrops\JB\PPTX NG\Droplets\LightingOverlay.png"/>
          <p:cNvPicPr>
            <a:picLocks noChangeAspect="1" noChangeArrowheads="1"/>
          </p:cNvPicPr>
          <p:nvPr/>
        </p:nvPicPr>
        <p:blipFill>
          <a:blip r:embed="rId1">
            <a:alphaModFix amt="30000"/>
            <a:extLst>
              <a:ext uri="{28A0092B-C50C-407E-A947-70E740481C1C}">
                <a14:useLocalDpi xmlns:a14="http://schemas.microsoft.com/office/drawing/2010/main" val="0"/>
              </a:ext>
            </a:extLst>
          </a:blip>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Ext cx="2305051" cy="6858001"/>
          </a:xfrm>
          <a:gradFill flip="none" rotWithShape="1">
            <a:gsLst>
              <a:gs pos="0">
                <a:schemeClr val="tx2"/>
              </a:gs>
              <a:gs pos="100000">
                <a:schemeClr val="bg2">
                  <a:lumMod val="60000"/>
                  <a:lumOff val="40000"/>
                </a:schemeClr>
              </a:gs>
            </a:gsLst>
            <a:lin ang="5400000" scaled="0"/>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p:txBody>
        </p:sp>
        <p:sp>
          <p:nvSpPr>
            <p:cNvPr id="13" name="Freeform 6"/>
            <p:cNvSpPr>
              <a:spLocks noEditPoints="1"/>
            </p:cNvSpPr>
            <p:nvPr/>
          </p:nvSpPr>
          <p:spPr bwMode="auto">
            <a:xfrm>
              <a:off x="1128713" y="217646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4" name="Freeform 7"/>
            <p:cNvSpPr>
              <a:spLocks noEditPoints="1"/>
            </p:cNvSpPr>
            <p:nvPr/>
          </p:nvSpPr>
          <p:spPr bwMode="auto">
            <a:xfrm>
              <a:off x="1123950" y="4021138"/>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p:txBody>
        </p:sp>
        <p:sp>
          <p:nvSpPr>
            <p:cNvPr id="16" name="Freeform 9"/>
            <p:cNvSpPr>
              <a:spLocks noEditPoints="1"/>
            </p:cNvSpPr>
            <p:nvPr/>
          </p:nvSpPr>
          <p:spPr bwMode="auto">
            <a:xfrm>
              <a:off x="333375" y="448151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7" name="Freeform 10"/>
            <p:cNvSpPr/>
            <p:nvPr/>
          </p:nvSpPr>
          <p:spPr bwMode="auto">
            <a:xfrm>
              <a:off x="190500" y="9525"/>
              <a:ext cx="152400" cy="908050"/>
            </a:xfrm>
            <a:custGeom>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8" name="Freeform 11"/>
            <p:cNvSpPr/>
            <p:nvPr/>
          </p:nvSpPr>
          <p:spPr bwMode="auto">
            <a:xfrm>
              <a:off x="1290638" y="14288"/>
              <a:ext cx="376238" cy="1801813"/>
            </a:xfrm>
            <a:custGeom>
              <a:rect l="0" t="0" r="r" b="b"/>
              <a:pathLst>
                <a:path w="236"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9" name="Freeform 12"/>
            <p:cNvSpPr>
              <a:spLocks noEditPoints="1"/>
            </p:cNvSpPr>
            <p:nvPr/>
          </p:nvSpPr>
          <p:spPr bwMode="auto">
            <a:xfrm>
              <a:off x="1600200" y="1801813"/>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0" name="Freeform 13"/>
            <p:cNvSpPr/>
            <p:nvPr/>
          </p:nvSpPr>
          <p:spPr bwMode="auto">
            <a:xfrm>
              <a:off x="1381125" y="9525"/>
              <a:ext cx="371475" cy="1425575"/>
            </a:xfrm>
            <a:custGeom>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1" name="Freeform 14"/>
            <p:cNvSpPr/>
            <p:nvPr/>
          </p:nvSpPr>
          <p:spPr bwMode="auto">
            <a:xfrm>
              <a:off x="1643063" y="0"/>
              <a:ext cx="152400" cy="912813"/>
            </a:xfrm>
            <a:custGeom>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2" name="Freeform 15"/>
            <p:cNvSpPr>
              <a:spLocks noEditPoints="1"/>
            </p:cNvSpPr>
            <p:nvPr/>
          </p:nvSpPr>
          <p:spPr bwMode="auto">
            <a:xfrm>
              <a:off x="1685925" y="142081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3" name="Freeform 16"/>
            <p:cNvSpPr>
              <a:spLocks noEditPoints="1"/>
            </p:cNvSpPr>
            <p:nvPr/>
          </p:nvSpPr>
          <p:spPr bwMode="auto">
            <a:xfrm>
              <a:off x="1685925" y="903288"/>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4" name="Freeform 17"/>
            <p:cNvSpPr/>
            <p:nvPr/>
          </p:nvSpPr>
          <p:spPr bwMode="auto">
            <a:xfrm>
              <a:off x="1743075" y="4763"/>
              <a:ext cx="419100" cy="522288"/>
            </a:xfrm>
            <a:custGeom>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5" name="Freeform 18"/>
            <p:cNvSpPr>
              <a:spLocks noEditPoints="1"/>
            </p:cNvSpPr>
            <p:nvPr/>
          </p:nvSpPr>
          <p:spPr bwMode="auto">
            <a:xfrm>
              <a:off x="2119313" y="488950"/>
              <a:ext cx="161925" cy="147638"/>
            </a:xfrm>
            <a:custGeom>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6" name="Freeform 19"/>
            <p:cNvSpPr/>
            <p:nvPr/>
          </p:nvSpPr>
          <p:spPr bwMode="auto">
            <a:xfrm>
              <a:off x="952500" y="4763"/>
              <a:ext cx="152400" cy="908050"/>
            </a:xfrm>
            <a:custGeom>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7" name="Freeform 20"/>
            <p:cNvSpPr>
              <a:spLocks noEditPoints="1"/>
            </p:cNvSpPr>
            <p:nvPr/>
          </p:nvSpPr>
          <p:spPr bwMode="auto">
            <a:xfrm>
              <a:off x="866775" y="903288"/>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8" name="Freeform 21"/>
            <p:cNvSpPr>
              <a:spLocks noEditPoints="1"/>
            </p:cNvSpPr>
            <p:nvPr/>
          </p:nvSpPr>
          <p:spPr bwMode="auto">
            <a:xfrm>
              <a:off x="890588" y="155416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9" name="Freeform 22"/>
            <p:cNvSpPr/>
            <p:nvPr/>
          </p:nvSpPr>
          <p:spPr bwMode="auto">
            <a:xfrm>
              <a:off x="738188" y="5622925"/>
              <a:ext cx="338138" cy="1216025"/>
            </a:xfrm>
            <a:custGeom>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0" name="Freeform 23"/>
            <p:cNvSpPr>
              <a:spLocks noEditPoints="1"/>
            </p:cNvSpPr>
            <p:nvPr/>
          </p:nvSpPr>
          <p:spPr bwMode="auto">
            <a:xfrm>
              <a:off x="647700" y="5480050"/>
              <a:ext cx="157163" cy="157163"/>
            </a:xfrm>
            <a:custGeom>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1" name="Freeform 24"/>
            <p:cNvSpPr>
              <a:spLocks noEditPoints="1"/>
            </p:cNvSpPr>
            <p:nvPr/>
          </p:nvSpPr>
          <p:spPr bwMode="auto">
            <a:xfrm>
              <a:off x="66675" y="903288"/>
              <a:ext cx="190500" cy="190500"/>
            </a:xfrm>
            <a:custGeom>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2" name="Freeform 25"/>
            <p:cNvSpPr/>
            <p:nvPr/>
          </p:nvSpPr>
          <p:spPr bwMode="auto">
            <a:xfrm>
              <a:off x="0" y="3897313"/>
              <a:ext cx="133350" cy="266700"/>
            </a:xfrm>
            <a:custGeom>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3" name="Freeform 26"/>
            <p:cNvSpPr>
              <a:spLocks noEditPoints="1"/>
            </p:cNvSpPr>
            <p:nvPr/>
          </p:nvSpPr>
          <p:spPr bwMode="auto">
            <a:xfrm>
              <a:off x="66675" y="4149725"/>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4" name="Freeform 27"/>
            <p:cNvSpPr/>
            <p:nvPr/>
          </p:nvSpPr>
          <p:spPr bwMode="auto">
            <a:xfrm>
              <a:off x="0" y="1644650"/>
              <a:ext cx="133350" cy="269875"/>
            </a:xfrm>
            <a:custGeom>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5" name="Freeform 28"/>
            <p:cNvSpPr>
              <a:spLocks noEditPoints="1"/>
            </p:cNvSpPr>
            <p:nvPr/>
          </p:nvSpPr>
          <p:spPr bwMode="auto">
            <a:xfrm>
              <a:off x="66675" y="1468438"/>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6" name="Freeform 29"/>
            <p:cNvSpPr/>
            <p:nvPr/>
          </p:nvSpPr>
          <p:spPr bwMode="auto">
            <a:xfrm>
              <a:off x="695325" y="4763"/>
              <a:ext cx="309563" cy="1558925"/>
            </a:xfrm>
            <a:custGeom>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7" name="Freeform 30"/>
            <p:cNvSpPr>
              <a:spLocks noEditPoints="1"/>
            </p:cNvSpPr>
            <p:nvPr/>
          </p:nvSpPr>
          <p:spPr bwMode="auto">
            <a:xfrm>
              <a:off x="57150" y="4881563"/>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8" name="Freeform 31"/>
            <p:cNvSpPr/>
            <p:nvPr/>
          </p:nvSpPr>
          <p:spPr bwMode="auto">
            <a:xfrm>
              <a:off x="138113" y="5060950"/>
              <a:ext cx="304800" cy="1778000"/>
            </a:xfrm>
            <a:custGeom>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9" name="Freeform 32"/>
            <p:cNvSpPr>
              <a:spLocks noEditPoints="1"/>
            </p:cNvSpPr>
            <p:nvPr/>
          </p:nvSpPr>
          <p:spPr bwMode="auto">
            <a:xfrm>
              <a:off x="561975" y="6430963"/>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p:txBody>
        </p:sp>
        <p:sp>
          <p:nvSpPr>
            <p:cNvPr id="41" name="Freeform 34"/>
            <p:cNvSpPr>
              <a:spLocks noEditPoints="1"/>
            </p:cNvSpPr>
            <p:nvPr/>
          </p:nvSpPr>
          <p:spPr bwMode="auto">
            <a:xfrm>
              <a:off x="76200" y="6430963"/>
              <a:ext cx="190500" cy="188913"/>
            </a:xfrm>
            <a:custGeom>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2" name="Freeform 35"/>
            <p:cNvSpPr/>
            <p:nvPr/>
          </p:nvSpPr>
          <p:spPr bwMode="auto">
            <a:xfrm>
              <a:off x="0" y="5978525"/>
              <a:ext cx="190500" cy="461963"/>
            </a:xfrm>
            <a:custGeom>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3" name="Freeform 36"/>
            <p:cNvSpPr/>
            <p:nvPr/>
          </p:nvSpPr>
          <p:spPr bwMode="auto">
            <a:xfrm>
              <a:off x="1014413" y="1801813"/>
              <a:ext cx="214313" cy="755650"/>
            </a:xfrm>
            <a:custGeom>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4" name="Freeform 37"/>
            <p:cNvSpPr>
              <a:spLocks noEditPoints="1"/>
            </p:cNvSpPr>
            <p:nvPr/>
          </p:nvSpPr>
          <p:spPr bwMode="auto">
            <a:xfrm>
              <a:off x="938213" y="2547938"/>
              <a:ext cx="166688" cy="160338"/>
            </a:xfrm>
            <a:custGeom>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5" name="Freeform 38"/>
            <p:cNvSpPr/>
            <p:nvPr/>
          </p:nvSpPr>
          <p:spPr bwMode="auto">
            <a:xfrm>
              <a:off x="595313" y="4763"/>
              <a:ext cx="638175" cy="4025900"/>
            </a:xfrm>
            <a:custGeom>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6" name="Freeform 39"/>
            <p:cNvSpPr/>
            <p:nvPr/>
          </p:nvSpPr>
          <p:spPr bwMode="auto">
            <a:xfrm>
              <a:off x="1223963" y="1382713"/>
              <a:ext cx="142875" cy="476250"/>
            </a:xfrm>
            <a:custGeom>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7" name="Freeform 40"/>
            <p:cNvSpPr>
              <a:spLocks noEditPoints="1"/>
            </p:cNvSpPr>
            <p:nvPr/>
          </p:nvSpPr>
          <p:spPr bwMode="auto">
            <a:xfrm>
              <a:off x="1300163" y="1849438"/>
              <a:ext cx="109538" cy="107950"/>
            </a:xfrm>
            <a:custGeom>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8" name="Freeform 41"/>
            <p:cNvSpPr/>
            <p:nvPr/>
          </p:nvSpPr>
          <p:spPr bwMode="auto">
            <a:xfrm>
              <a:off x="280988" y="3417888"/>
              <a:ext cx="142875" cy="474663"/>
            </a:xfrm>
            <a:custGeom>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9" name="Freeform 42"/>
            <p:cNvSpPr>
              <a:spLocks noEditPoints="1"/>
            </p:cNvSpPr>
            <p:nvPr/>
          </p:nvSpPr>
          <p:spPr bwMode="auto">
            <a:xfrm>
              <a:off x="238125" y="3883025"/>
              <a:ext cx="109538" cy="109538"/>
            </a:xfrm>
            <a:custGeom>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0" name="Freeform 43"/>
            <p:cNvSpPr/>
            <p:nvPr/>
          </p:nvSpPr>
          <p:spPr bwMode="auto">
            <a:xfrm>
              <a:off x="4763" y="2166938"/>
              <a:ext cx="114300" cy="452438"/>
            </a:xfrm>
            <a:custGeom>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1" name="Freeform 44"/>
            <p:cNvSpPr>
              <a:spLocks noEditPoints="1"/>
            </p:cNvSpPr>
            <p:nvPr/>
          </p:nvSpPr>
          <p:spPr bwMode="auto">
            <a:xfrm>
              <a:off x="52388" y="2066925"/>
              <a:ext cx="109538" cy="109538"/>
            </a:xfrm>
            <a:custGeom>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p:txBody>
        </p:sp>
        <p:sp>
          <p:nvSpPr>
            <p:cNvPr id="53" name="Freeform 46"/>
            <p:cNvSpPr/>
            <p:nvPr/>
          </p:nvSpPr>
          <p:spPr bwMode="auto">
            <a:xfrm>
              <a:off x="1319213" y="5041900"/>
              <a:ext cx="371475" cy="1801813"/>
            </a:xfrm>
            <a:custGeom>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4" name="Freeform 47"/>
            <p:cNvSpPr>
              <a:spLocks noEditPoints="1"/>
            </p:cNvSpPr>
            <p:nvPr/>
          </p:nvSpPr>
          <p:spPr bwMode="auto">
            <a:xfrm>
              <a:off x="1147763" y="448151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5" name="Freeform 48"/>
            <p:cNvSpPr/>
            <p:nvPr/>
          </p:nvSpPr>
          <p:spPr bwMode="auto">
            <a:xfrm>
              <a:off x="819150" y="3983038"/>
              <a:ext cx="347663" cy="2860675"/>
            </a:xfrm>
            <a:custGeom>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6" name="Freeform 49"/>
            <p:cNvSpPr>
              <a:spLocks noEditPoints="1"/>
            </p:cNvSpPr>
            <p:nvPr/>
          </p:nvSpPr>
          <p:spPr bwMode="auto">
            <a:xfrm>
              <a:off x="728663" y="3806825"/>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7" name="Freeform 50"/>
            <p:cNvSpPr>
              <a:spLocks noEditPoints="1"/>
            </p:cNvSpPr>
            <p:nvPr/>
          </p:nvSpPr>
          <p:spPr bwMode="auto">
            <a:xfrm>
              <a:off x="1624013" y="4867275"/>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8" name="Freeform 51"/>
            <p:cNvSpPr/>
            <p:nvPr/>
          </p:nvSpPr>
          <p:spPr bwMode="auto">
            <a:xfrm>
              <a:off x="1404938" y="5422900"/>
              <a:ext cx="371475" cy="1425575"/>
            </a:xfrm>
            <a:custGeom>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59" name="Freeform 52"/>
            <p:cNvSpPr/>
            <p:nvPr/>
          </p:nvSpPr>
          <p:spPr bwMode="auto">
            <a:xfrm>
              <a:off x="1666875" y="5945188"/>
              <a:ext cx="152400" cy="912813"/>
            </a:xfrm>
            <a:custGeom>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60" name="Freeform 53"/>
            <p:cNvSpPr>
              <a:spLocks noEditPoints="1"/>
            </p:cNvSpPr>
            <p:nvPr/>
          </p:nvSpPr>
          <p:spPr bwMode="auto">
            <a:xfrm>
              <a:off x="1709738" y="5246688"/>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61" name="Freeform 54"/>
            <p:cNvSpPr>
              <a:spLocks noEditPoints="1"/>
            </p:cNvSpPr>
            <p:nvPr/>
          </p:nvSpPr>
          <p:spPr bwMode="auto">
            <a:xfrm>
              <a:off x="1709738" y="576421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62" name="Freeform 55"/>
            <p:cNvSpPr/>
            <p:nvPr/>
          </p:nvSpPr>
          <p:spPr bwMode="auto">
            <a:xfrm>
              <a:off x="1766888" y="6330950"/>
              <a:ext cx="419100" cy="527050"/>
            </a:xfrm>
            <a:custGeom>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63" name="Freeform 56"/>
            <p:cNvSpPr>
              <a:spLocks noEditPoints="1"/>
            </p:cNvSpPr>
            <p:nvPr/>
          </p:nvSpPr>
          <p:spPr bwMode="auto">
            <a:xfrm>
              <a:off x="2147888" y="6221413"/>
              <a:ext cx="157163" cy="147638"/>
            </a:xfrm>
            <a:custGeom>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64" name="Freeform 57"/>
            <p:cNvSpPr/>
            <p:nvPr/>
          </p:nvSpPr>
          <p:spPr bwMode="auto">
            <a:xfrm>
              <a:off x="504825" y="9525"/>
              <a:ext cx="233363" cy="5103813"/>
            </a:xfrm>
            <a:custGeom>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65" name="Freeform 58"/>
            <p:cNvSpPr>
              <a:spLocks noEditPoints="1"/>
            </p:cNvSpPr>
            <p:nvPr/>
          </p:nvSpPr>
          <p:spPr bwMode="auto">
            <a:xfrm>
              <a:off x="633413" y="5103813"/>
              <a:ext cx="185738" cy="185738"/>
            </a:xfrm>
            <a:custGeom>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Date Placeholder 3"/>
          <p:cNvSpPr>
            <a:spLocks noGrp="1"/>
          </p:cNvSpPr>
          <p:nvPr>
            <p:ph type="dt" sz="half" idx="10"/>
          </p:nvPr>
        </p:nvSpPr>
        <p:spPr>
          <a:xfrm>
            <a:off x="7077511" y="5410201"/>
            <a:ext cx="2743200" cy="365125"/>
          </a:xfrm>
        </p:spPr>
        <p:txBody>
          <a:bodyPr/>
          <a:lstStyle/>
          <a:p>
            <a:fld id="{A19E6D33-E8F9-4484-8A55-2E122C7069F8}" type="datetimeFigureOut">
              <a:rPr lang="ru-RU" smtClean="0"/>
              <a:t>12.09.2026</a:t>
            </a:fld>
            <a:endParaRPr lang="ru-RU"/>
          </a:p>
        </p:txBody>
      </p:sp>
      <p:sp>
        <p:nvSpPr>
          <p:cNvPr id="5" name="Footer Placeholder 4"/>
          <p:cNvSpPr>
            <a:spLocks noGrp="1"/>
          </p:cNvSpPr>
          <p:nvPr>
            <p:ph type="ftr" sz="quarter" idx="11"/>
          </p:nvPr>
        </p:nvSpPr>
        <p:spPr>
          <a:xfrm>
            <a:off x="1876424" y="5410201"/>
            <a:ext cx="5124886" cy="365125"/>
          </a:xfrm>
        </p:spPr>
        <p:txBody>
          <a:bodyPr/>
          <a:lstStyle/>
          <a:p>
            <a:endParaRPr lang="ru-RU"/>
          </a:p>
        </p:txBody>
      </p:sp>
      <p:sp>
        <p:nvSpPr>
          <p:cNvPr id="6" name="Slide Number Placeholder 5"/>
          <p:cNvSpPr>
            <a:spLocks noGrp="1"/>
          </p:cNvSpPr>
          <p:nvPr>
            <p:ph type="sldNum" sz="quarter" idx="12"/>
          </p:nvPr>
        </p:nvSpPr>
        <p:spPr>
          <a:xfrm>
            <a:off x="9896911" y="5410199"/>
            <a:ext cx="771089" cy="365125"/>
          </a:xfrm>
        </p:spPr>
        <p:txBody>
          <a:bodyPr/>
          <a:lstStyle/>
          <a:p>
            <a:fld id="{6B20FD5F-161F-4C2A-8AAE-7358F2CB6BD8}" type="slidenum">
              <a:rPr lang="ru-RU" smtClean="0"/>
              <a:t>‹#›</a:t>
            </a:fld>
            <a:endParaRPr lang="ru-RU"/>
          </a:p>
        </p:txBody>
      </p:sp>
    </p:spTree>
    <p:extLst>
      <p:ext uri="{BB962C8B-B14F-4D97-AF65-F5344CB8AC3E}">
        <p14:creationId xmlns:p14="http://schemas.microsoft.com/office/powerpoint/2010/main" val="3001263580"/>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Два объекта">
    <p:spTree>
      <p:nvGrpSpPr>
        <p:cNvPr id="1" name=""/>
        <p:cNvGrpSpPr/>
        <p:nvPr/>
      </p:nvGrpSpPr>
      <p:grpSpPr>
        <a:xfrm>
          <a:off x="0" y="0"/>
          <a: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a:spLocks noGrp="1"/>
          </p:cNvSpPr>
          <p:nvPr>
            <p:ph type="dt" sz="half" idx="10"/>
          </p:nvPr>
        </p:nvSpPr>
        <p:spPr/>
        <p:txBody>
          <a:bodyPr/>
          <a:lstStyle/>
          <a:p>
            <a:fld id="{A19E6D33-E8F9-4484-8A55-2E122C7069F8}" type="datetimeFigureOut">
              <a:rPr lang="ru-RU" smtClean="0"/>
              <a:t>12.09.2026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20FD5F-161F-4C2A-8AAE-7358F2CB6BD8}" type="slidenum">
              <a:rPr lang="ru-RU" smtClean="0"/>
              <a:t>‹#›</a:t>
            </a:fld>
            <a:endParaRPr lang="ru-RU"/>
          </a:p>
        </p:txBody>
      </p:sp>
    </p:spTree>
    <p:extLst>
      <p:ext uri="{BB962C8B-B14F-4D97-AF65-F5344CB8AC3E}">
        <p14:creationId xmlns:p14="http://schemas.microsoft.com/office/powerpoint/2010/main" val="535643845"/>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Пустой слайд">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A19E6D33-E8F9-4484-8A55-2E122C7069F8}" type="datetimeFigureOut">
              <a:rPr lang="ru-RU" smtClean="0"/>
              <a:t>12.09.2026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B20FD5F-161F-4C2A-8AAE-7358F2CB6BD8}" type="slidenum">
              <a:rPr lang="ru-RU" smtClean="0"/>
              <a:t>‹#›</a:t>
            </a:fld>
            <a:endParaRPr lang="ru-RU"/>
          </a:p>
        </p:txBody>
      </p:sp>
    </p:spTree>
    <p:extLst>
      <p:ext uri="{BB962C8B-B14F-4D97-AF65-F5344CB8AC3E}">
        <p14:creationId xmlns:p14="http://schemas.microsoft.com/office/powerpoint/2010/main" val="942520145"/>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Заголовок и объект">
    <p:spTree>
      <p:nvGrpSpPr>
        <p:cNvPr id="1" name=""/>
        <p:cNvGrpSpPr/>
        <p:nvPr/>
      </p:nvGrpSpPr>
      <p:grpSpPr>
        <a:xfrm>
          <a:off x="0" y="0"/>
          <a: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4F4BE9A3-C717-4B08-B1F4-38C39F6DD519}"/>
              </a:ext>
            </a:extLst>
          </p:cNvPr>
          <p:cNvSpPr>
            <a:spLocks noGrp="1"/>
          </p:cNvSpPr>
          <p:nvPr>
            <p:ph type="dt" sz="half" idx="10"/>
          </p:nvPr>
        </p:nvSpPr>
        <p:spPr/>
        <p:txBody>
          <a:bodyPr/>
          <a:lstStyle>
            <a:lvl1pPr>
              <a:defRPr/>
            </a:lvl1pPr>
          </a:lstStyle>
          <a:p>
            <a:pPr>
              <a:defRPr/>
            </a:pPr>
            <a:endParaRPr lang="ru-RU" altLang="ru-RU"/>
          </a:p>
        </p:txBody>
      </p:sp>
      <p:sp>
        <p:nvSpPr>
          <p:cNvPr id="5" name="Footer Placeholder 4">
            <a:extLst>
              <a:ext uri="{FF2B5EF4-FFF2-40B4-BE49-F238E27FC236}">
                <a16:creationId xmlns:a16="http://schemas.microsoft.com/office/drawing/2014/main" id="{938C1A64-550A-45C2-BC9C-6B43F6549CF1}"/>
              </a:ext>
            </a:extLst>
          </p:cNvPr>
          <p:cNvSpPr>
            <a:spLocks noGrp="1"/>
          </p:cNvSpPr>
          <p:nvPr>
            <p:ph type="ftr" sz="quarter" idx="11"/>
          </p:nvPr>
        </p:nvSpPr>
        <p:spPr/>
        <p:txBody>
          <a:bodyPr/>
          <a:lstStyle>
            <a:lvl1pPr>
              <a:defRPr/>
            </a:lvl1pPr>
          </a:lstStyle>
          <a:p>
            <a:pPr>
              <a:defRPr/>
            </a:pPr>
            <a:endParaRPr lang="ru-RU" altLang="ru-RU"/>
          </a:p>
        </p:txBody>
      </p:sp>
      <p:sp>
        <p:nvSpPr>
          <p:cNvPr id="6" name="Slide Number Placeholder 5">
            <a:extLst>
              <a:ext uri="{FF2B5EF4-FFF2-40B4-BE49-F238E27FC236}">
                <a16:creationId xmlns:a16="http://schemas.microsoft.com/office/drawing/2014/main" id="{2136E694-825C-4F58-89C0-78192B3C7A45}"/>
              </a:ext>
            </a:extLst>
          </p:cNvPr>
          <p:cNvSpPr>
            <a:spLocks noGrp="1"/>
          </p:cNvSpPr>
          <p:nvPr>
            <p:ph type="sldNum" sz="quarter" idx="12"/>
          </p:nvPr>
        </p:nvSpPr>
        <p:spPr/>
        <p:txBody>
          <a:bodyPr/>
          <a:lstStyle>
            <a:lvl1pPr>
              <a:defRPr/>
            </a:lvl1pPr>
          </a:lstStyle>
          <a:p>
            <a:pPr>
              <a:defRPr/>
            </a:pPr>
            <a:fld id="{0AA954CE-1983-40A8-A519-889887657885}" type="slidenum">
              <a:rPr lang="ru-RU" altLang="ru-RU"/>
              <a:pPr>
                <a:defRPr/>
              </a:pPr>
              <a:t>‹#›</a:t>
            </a:fld>
            <a:endParaRPr lang="ru-RU" altLang="ru-RU"/>
          </a:p>
        </p:txBody>
      </p:sp>
    </p:spTree>
    <p:extLst>
      <p:ext uri="{BB962C8B-B14F-4D97-AF65-F5344CB8AC3E}">
        <p14:creationId xmlns:p14="http://schemas.microsoft.com/office/powerpoint/2010/main" val="214948643"/>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Date Placeholder 3">
            <a:extLst>
              <a:ext uri="{FF2B5EF4-FFF2-40B4-BE49-F238E27FC236}">
                <a16:creationId xmlns:a16="http://schemas.microsoft.com/office/drawing/2014/main" id="{386DE44F-DA8B-4939-BE32-0AF70B4AEA86}"/>
              </a:ext>
            </a:extLst>
          </p:cNvPr>
          <p:cNvSpPr txBox="1">
            <a:spLocks noGrp="1"/>
          </p:cNvSpPr>
          <p:nvPr>
            <p:ph type="dt" sz="half" idx="10"/>
          </p:nvPr>
        </p:nvSpPr>
        <p:spPr/>
        <p:txBody>
          <a:bodyPr/>
          <a:lstStyle>
            <a:lvl1pPr>
              <a:defRPr/>
            </a:lvl1pPr>
          </a:lstStyle>
          <a:p>
            <a:pPr>
              <a:defRPr/>
            </a:pPr>
            <a:endParaRPr/>
          </a:p>
        </p:txBody>
      </p:sp>
      <p:sp>
        <p:nvSpPr>
          <p:cNvPr id="3" name="Footer Placeholder 4">
            <a:extLst>
              <a:ext uri="{FF2B5EF4-FFF2-40B4-BE49-F238E27FC236}">
                <a16:creationId xmlns:a16="http://schemas.microsoft.com/office/drawing/2014/main" id="{A323CEF5-E269-4C97-AC48-3D96233ABF02}"/>
              </a:ext>
            </a:extLst>
          </p:cNvPr>
          <p:cNvSpPr txBox="1">
            <a:spLocks noGrp="1"/>
          </p:cNvSpPr>
          <p:nvPr>
            <p:ph type="ftr" sz="quarter" idx="11"/>
          </p:nvPr>
        </p:nvSpPr>
        <p:spPr/>
        <p:txBody>
          <a:bodyPr/>
          <a:lstStyle>
            <a:lvl1pPr>
              <a:defRPr/>
            </a:lvl1pPr>
          </a:lstStyle>
          <a:p>
            <a:pPr>
              <a:defRPr/>
            </a:pPr>
            <a:endParaRPr/>
          </a:p>
        </p:txBody>
      </p:sp>
      <p:sp>
        <p:nvSpPr>
          <p:cNvPr id="4" name="Slide Number Placeholder 5">
            <a:extLst>
              <a:ext uri="{FF2B5EF4-FFF2-40B4-BE49-F238E27FC236}">
                <a16:creationId xmlns:a16="http://schemas.microsoft.com/office/drawing/2014/main" id="{BD52DF25-0EBE-43A4-80A7-B5914A333F33}"/>
              </a:ext>
            </a:extLst>
          </p:cNvPr>
          <p:cNvSpPr txBox="1">
            <a:spLocks noGrp="1"/>
          </p:cNvSpPr>
          <p:nvPr>
            <p:ph type="sldNum" sz="quarter" idx="12"/>
          </p:nvPr>
        </p:nvSpPr>
        <p:spPr/>
        <p:txBody>
          <a:bodyPr/>
          <a:lstStyle>
            <a:lvl1pPr>
              <a:defRPr/>
            </a:lvl1pPr>
          </a:lstStyle>
          <a:p>
            <a:fld id="{97FB18CB-B866-4721-AB0C-0AAE2EBA32E1}" type="slidenum">
              <a:rPr lang="ru-RU" altLang="ru-RU"/>
              <a:t>‹#›</a:t>
            </a:fld>
            <a:endParaRPr lang="ru-RU" altLang="ru-RU"/>
          </a:p>
        </p:txBody>
      </p:sp>
    </p:spTree>
    <p:extLst>
      <p:ext uri="{BB962C8B-B14F-4D97-AF65-F5344CB8AC3E}">
        <p14:creationId xmlns:p14="http://schemas.microsoft.com/office/powerpoint/2010/main" val="333440597"/>
      </p:ext>
    </p:extLst>
  </p:cSld>
  <p:clrMapOvr>
    <a:masterClrMapping/>
  </p:clrMapOvr>
  <p:transition spd="slow"/>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Title Slide">
    <p:spTree>
      <p:nvGrpSpPr>
        <p:cNvPr id="1" name=""/>
        <p:cNvGrpSpPr/>
        <p:nvPr/>
      </p:nvGrpSpPr>
      <p:grpSpPr>
        <a:xfrm>
          <a:off x="0" y="0"/>
          <a:ext cx="0" cy="0"/>
        </a:xfrm>
      </p:grpSpPr>
      <p:sp>
        <p:nvSpPr>
          <p:cNvPr id="4" name="Rectangle 3">
            <a:extLst>
              <a:ext uri="{FF2B5EF4-FFF2-40B4-BE49-F238E27FC236}">
                <a16:creationId xmlns:a16="http://schemas.microsoft.com/office/drawing/2014/main" id="{9AC79249-FDC0-364D-A734-AE1DE1605D28}"/>
              </a:ext>
              <a:ext uri="{C183D7F6-B498-43B3-948B-1728B52AA6E4}">
                <adec:decorative xmlns:adec="http://schemas.microsoft.com/office/drawing/2017/decorative" val="1"/>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13537B6D-42A5-F449-2691-321A167F7C08}"/>
              </a:ext>
              <a:ext uri="{C183D7F6-B498-43B3-948B-1728B52AA6E4}">
                <adec:decorative xmlns:adec="http://schemas.microsoft.com/office/drawing/2017/decorative" val="1"/>
              </a:ext>
            </a:extLst>
          </p:cNvPr>
          <p:cNvGrpSpPr/>
          <p:nvPr userDrawn="1"/>
        </p:nvGrpSpPr>
        <p:grpSpPr>
          <a:xfrm>
            <a:off x="0" y="-3419"/>
            <a:ext cx="12192000" cy="6861419"/>
            <a:chOff x="0" y="-3419"/>
            <a:chExt cx="12192000" cy="6861419"/>
          </a:xfrm>
        </p:grpSpPr>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3" y="232913"/>
            <a:ext cx="7096933" cy="3830130"/>
          </a:xfrm>
        </p:spPr>
        <p:txBody>
          <a:bodyPr anchor="b">
            <a:noAutofit/>
          </a:bodyPr>
          <a:lstStyle>
            <a:lvl1pPr algn="l">
              <a:defRPr sz="4800" b="1">
                <a:latin typeface="Trebuchet MS" panose="020b0603020202020204" pitchFamily="34" charset="0"/>
              </a:defRPr>
            </a:lvl1pPr>
          </a:lstStyle>
          <a:p>
            <a:r>
              <a:rPr lang="en-US"/>
              <a:t>Click to add title</a:t>
            </a:r>
          </a:p>
        </p:txBody>
      </p:sp>
    </p:spTree>
    <p:extLst>
      <p:ext uri="{BB962C8B-B14F-4D97-AF65-F5344CB8AC3E}">
        <p14:creationId xmlns:p14="http://schemas.microsoft.com/office/powerpoint/2010/main" val="1129503156"/>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Title and content 2">
    <p:bg>
      <p:bgPr>
        <a:solidFill>
          <a:schemeClr val="accent2"/>
        </a:solidFill>
        <a:effectLst/>
      </p:bgPr>
    </p:bg>
    <p:spTree>
      <p:nvGrpSpPr>
        <p:cNvPr id="1" name=""/>
        <p:cNvGrpSpPr/>
        <p:nvPr/>
      </p:nvGrpSpPr>
      <p:grpSpPr>
        <a:xfrm>
          <a:off x="0" y="0"/>
          <a: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userDrawn="1"/>
        </p:nvGrpSpPr>
        <p:grpSpPr>
          <a:xfrm>
            <a:off x="0" y="-1"/>
            <a:ext cx="12208822" cy="6858003"/>
            <a:chOff x="0" y="-1"/>
            <a:chExt cx="12208822" cy="6858003"/>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085"/>
            <a:ext cx="9779183" cy="1600835"/>
          </a:xfrm>
        </p:spPr>
        <p:txBody>
          <a:bodyPr anchor="b">
            <a:noAutofit/>
          </a:bodyPr>
          <a:lstStyle>
            <a:lvl1pPr>
              <a:defRPr sz="3600" b="1">
                <a:latin typeface="Trebuchet MS" panose="020b0603020202020204" pitchFamily="34" charset="0"/>
              </a:defRPr>
            </a:lvl1pPr>
          </a:lstStyle>
          <a:p>
            <a:r>
              <a:rPr lang="en-US"/>
              <a:t>Click to add title</a:t>
            </a:r>
          </a:p>
        </p:txBody>
      </p:sp>
      <p:sp>
        <p:nvSpPr>
          <p:cNvPr id="3" name="Content Placeholder 2">
            <a:extLst>
              <a:ext uri="{FF2B5EF4-FFF2-40B4-BE49-F238E27FC236}">
                <a16:creationId xmlns:a16="http://schemas.microsoft.com/office/drawing/2014/main" id="{CA1EED44-783E-8705-4119-D7E9F7D4F2B4}"/>
              </a:ext>
            </a:extLst>
          </p:cNvPr>
          <p:cNvSpPr>
            <a:spLocks noGrp="1"/>
          </p:cNvSpPr>
          <p:nvPr>
            <p:ph idx="14" hasCustomPrompt="1"/>
          </p:nvPr>
        </p:nvSpPr>
        <p:spPr>
          <a:xfrm>
            <a:off x="1166087" y="2652713"/>
            <a:ext cx="9780587" cy="3436936"/>
          </a:xfrm>
        </p:spPr>
        <p:txBody>
          <a:bodyPr>
            <a:normAutofit/>
          </a:bodyPr>
          <a:lstStyle>
            <a:lvl1pPr marL="342900" indent="-283464">
              <a:spcBef>
                <a:spcPts val="1000"/>
              </a:spcBef>
              <a:buFont typeface="Arial" panose="020b0604020202020204" pitchFamily="34" charset="0"/>
              <a:buChar char="•"/>
              <a:defRPr sz="2000">
                <a:solidFill>
                  <a:schemeClr val="bg1"/>
                </a:solidFill>
                <a:latin typeface="Trebuchet MS" panose="020b0603020202020204" pitchFamily="34" charset="0"/>
              </a:defRPr>
            </a:lvl1pPr>
            <a:lvl2pPr marL="566928" indent="-283464">
              <a:spcBef>
                <a:spcPts val="1000"/>
              </a:spcBef>
              <a:buFont typeface="Arial" panose="020b0604020202020204" pitchFamily="34" charset="0"/>
              <a:buChar char="•"/>
              <a:defRPr sz="2000">
                <a:solidFill>
                  <a:schemeClr val="bg1"/>
                </a:solidFill>
                <a:latin typeface="Trebuchet MS" panose="020b0603020202020204" pitchFamily="34" charset="0"/>
              </a:defRPr>
            </a:lvl2pPr>
            <a:lvl3pPr marL="850392" indent="-283464">
              <a:spcBef>
                <a:spcPts val="1000"/>
              </a:spcBef>
              <a:buFont typeface="Arial" panose="020b0604020202020204" pitchFamily="34" charset="0"/>
              <a:buChar char="•"/>
              <a:defRPr sz="2000">
                <a:solidFill>
                  <a:schemeClr val="bg1"/>
                </a:solidFill>
                <a:latin typeface="Trebuchet MS" panose="020b0603020202020204" pitchFamily="34" charset="0"/>
              </a:defRPr>
            </a:lvl3pPr>
            <a:lvl4pPr marL="1097280" indent="-283464">
              <a:spcBef>
                <a:spcPts val="1000"/>
              </a:spcBef>
              <a:buFont typeface="Arial" panose="020b0604020202020204" pitchFamily="34" charset="0"/>
              <a:buChar char="•"/>
              <a:defRPr sz="2000">
                <a:solidFill>
                  <a:schemeClr val="bg1"/>
                </a:solidFill>
                <a:latin typeface="Trebuchet MS" panose="020b0603020202020204" pitchFamily="34" charset="0"/>
              </a:defRPr>
            </a:lvl4pPr>
            <a:lvl5pPr marL="1371600" indent="-283464">
              <a:spcBef>
                <a:spcPts val="1000"/>
              </a:spcBef>
              <a:buFont typeface="Arial" panose="020b0604020202020204" pitchFamily="34" charset="0"/>
              <a:buChar char="•"/>
              <a:defRPr sz="2000">
                <a:solidFill>
                  <a:schemeClr val="bg1"/>
                </a:solidFill>
                <a:latin typeface="Trebuchet MS" panose="020b0603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r>
              <a:rPr lang="en-US"/>
              <a:t>9/8/20XX</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t>‹#›</a:t>
            </a:fld>
            <a:endParaRPr lang="en-US"/>
          </a:p>
        </p:txBody>
      </p:sp>
    </p:spTree>
    <p:extLst>
      <p:ext uri="{BB962C8B-B14F-4D97-AF65-F5344CB8AC3E}">
        <p14:creationId xmlns:p14="http://schemas.microsoft.com/office/powerpoint/2010/main" val="2767124207"/>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Title and Content and Image 1">
    <p:bg>
      <p:bgPr>
        <a:solidFill>
          <a:schemeClr val="accent2"/>
        </a:solidFill>
        <a:effectLst/>
      </p:bgPr>
    </p:bg>
    <p:spTree>
      <p:nvGrpSpPr>
        <p:cNvPr id="1" name=""/>
        <p:cNvGrpSpPr/>
        <p:nvPr/>
      </p:nvGrpSpPr>
      <p:grpSpPr>
        <a:xfrm>
          <a:off x="0" y="0"/>
          <a: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userDrawn="1"/>
        </p:nvGrpSpPr>
        <p:grpSpPr>
          <a:xfrm>
            <a:off x="0" y="0"/>
            <a:ext cx="12208822" cy="6858002"/>
            <a:chExt cx="12208822" cy="6858002"/>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76200"/>
            <a:ext cx="10643508" cy="1371600"/>
          </a:xfrm>
        </p:spPr>
        <p:txBody>
          <a:bodyPr anchor="b">
            <a:noAutofit/>
          </a:bodyPr>
          <a:lstStyle>
            <a:lvl1pPr>
              <a:defRPr sz="3600" b="1">
                <a:latin typeface="Trebuchet MS" panose="020b0603020202020204" pitchFamily="34" charset="0"/>
              </a:defRPr>
            </a:lvl1pPr>
          </a:lstStyle>
          <a:p>
            <a:r>
              <a:rPr lang="en-US"/>
              <a:t>Click to add title</a:t>
            </a:r>
          </a:p>
        </p:txBody>
      </p:sp>
      <p:sp>
        <p:nvSpPr>
          <p:cNvPr id="10" name="Content Placeholder 2">
            <a:extLst>
              <a:ext uri="{FF2B5EF4-FFF2-40B4-BE49-F238E27FC236}">
                <a16:creationId xmlns:a16="http://schemas.microsoft.com/office/drawing/2014/main" id="{B07A1CF7-9B3B-E43E-830E-DAB65B608249}"/>
              </a:ext>
            </a:extLst>
          </p:cNvPr>
          <p:cNvSpPr>
            <a:spLocks noGrp="1"/>
          </p:cNvSpPr>
          <p:nvPr>
            <p:ph idx="15" hasCustomPrompt="1"/>
          </p:nvPr>
        </p:nvSpPr>
        <p:spPr>
          <a:xfrm>
            <a:off x="1166088" y="2652713"/>
            <a:ext cx="5394959" cy="3436936"/>
          </a:xfrm>
        </p:spPr>
        <p:txBody>
          <a:bodyPr>
            <a:normAutofit/>
          </a:bodyPr>
          <a:lstStyle>
            <a:lvl1pPr marL="0" indent="0">
              <a:spcBef>
                <a:spcPts val="1000"/>
              </a:spcBef>
              <a:buFont typeface="Arial" panose="020b0604020202020204" pitchFamily="34" charset="0"/>
              <a:buNone/>
              <a:defRPr sz="2000">
                <a:solidFill>
                  <a:schemeClr val="bg1"/>
                </a:solidFill>
                <a:latin typeface="Trebuchet MS" panose="020b0603020202020204" pitchFamily="34" charset="0"/>
              </a:defRPr>
            </a:lvl1pPr>
            <a:lvl2pPr marL="283464" indent="-283464">
              <a:spcBef>
                <a:spcPts val="1000"/>
              </a:spcBef>
              <a:buFont typeface="Arial" panose="020b0604020202020204" pitchFamily="34" charset="0"/>
              <a:buChar char="•"/>
              <a:defRPr sz="2000">
                <a:solidFill>
                  <a:schemeClr val="bg1"/>
                </a:solidFill>
                <a:latin typeface="Trebuchet MS" panose="020b0603020202020204" pitchFamily="34" charset="0"/>
              </a:defRPr>
            </a:lvl2pPr>
            <a:lvl3pPr marL="566928" indent="-283464">
              <a:spcBef>
                <a:spcPts val="1000"/>
              </a:spcBef>
              <a:buFont typeface="Arial" panose="020b0604020202020204" pitchFamily="34" charset="0"/>
              <a:buChar char="•"/>
              <a:defRPr sz="2000">
                <a:solidFill>
                  <a:schemeClr val="bg1"/>
                </a:solidFill>
                <a:latin typeface="Trebuchet MS" panose="020b0603020202020204" pitchFamily="34" charset="0"/>
              </a:defRPr>
            </a:lvl3pPr>
            <a:lvl4pPr marL="850392" indent="-283464">
              <a:spcBef>
                <a:spcPts val="1000"/>
              </a:spcBef>
              <a:buFont typeface="Arial" panose="020b0604020202020204" pitchFamily="34" charset="0"/>
              <a:buChar char="•"/>
              <a:defRPr sz="2000">
                <a:solidFill>
                  <a:schemeClr val="bg1"/>
                </a:solidFill>
                <a:latin typeface="Trebuchet MS" panose="020b0603020202020204" pitchFamily="34" charset="0"/>
              </a:defRPr>
            </a:lvl4pPr>
            <a:lvl5pPr marL="1133856" indent="-283464">
              <a:spcBef>
                <a:spcPts val="1000"/>
              </a:spcBef>
              <a:buFont typeface="Arial" panose="020b0604020202020204" pitchFamily="34" charset="0"/>
              <a:buChar char="•"/>
              <a:defRPr sz="2000">
                <a:solidFill>
                  <a:schemeClr val="bg1"/>
                </a:solidFill>
                <a:latin typeface="Trebuchet MS" panose="020b0603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sp>
        <p:nvSpPr>
          <p:cNvPr id="8" name="Picture Placeholder 14">
            <a:extLst>
              <a:ext uri="{FF2B5EF4-FFF2-40B4-BE49-F238E27FC236}">
                <a16:creationId xmlns:a16="http://schemas.microsoft.com/office/drawing/2014/main" id="{D976D8D6-3BDC-1908-3425-FEE3EEF51A26}"/>
              </a:ext>
            </a:extLst>
          </p:cNvPr>
          <p:cNvSpPr>
            <a:spLocks noGrp="1"/>
          </p:cNvSpPr>
          <p:nvPr>
            <p:ph type="pic" sz="quarter" idx="14"/>
          </p:nvPr>
        </p:nvSpPr>
        <p:spPr>
          <a:xfrm>
            <a:off x="7317920" y="1447800"/>
            <a:ext cx="4214010" cy="4214010"/>
          </a:xfrm>
          <a:prstGeom prst="ellipse">
            <a:avLst/>
          </a:prstGeom>
          <a:solidFill>
            <a:schemeClr val="accent2"/>
          </a:solidFill>
        </p:spPr>
        <p:txBody>
          <a:bodyPr/>
          <a:lstStyle>
            <a:lvl1pPr marL="0" indent="0" algn="ctr">
              <a:buNone/>
              <a:defRPr sz="2000"/>
            </a:lvl1pPr>
          </a:lstStyle>
          <a:p>
            <a:r>
              <a:rPr lang="en-US"/>
              <a:t>Click icon to add picture</a:t>
            </a:r>
            <a:endParaRPr lang="en-US"/>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r>
              <a:rPr lang="en-US"/>
              <a:t>9/8/20XX</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t>‹#›</a:t>
            </a:fld>
            <a:endParaRPr lang="en-US"/>
          </a:p>
        </p:txBody>
      </p:sp>
    </p:spTree>
    <p:extLst>
      <p:ext uri="{BB962C8B-B14F-4D97-AF65-F5344CB8AC3E}">
        <p14:creationId xmlns:p14="http://schemas.microsoft.com/office/powerpoint/2010/main" val="2261193881"/>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Title and Content and Image 2">
    <p:spTree>
      <p:nvGrpSpPr>
        <p:cNvPr id="1" name=""/>
        <p:cNvGrpSpPr/>
        <p:nvPr/>
      </p:nvGrpSpPr>
      <p:grpSpPr>
        <a:xfrm>
          <a:off x="0" y="0"/>
          <a:ext cx="0" cy="0"/>
        </a:xfrm>
      </p:grpSpPr>
      <p:grpSp>
        <p:nvGrpSpPr>
          <p:cNvPr id="14" name="Group 13">
            <a:extLst>
              <a:ext uri="{FF2B5EF4-FFF2-40B4-BE49-F238E27FC236}">
                <a16:creationId xmlns:a16="http://schemas.microsoft.com/office/drawing/2014/main" id="{79F46B00-4AE8-52A2-6926-FC2F5DD1FAD4}"/>
              </a:ext>
              <a:ext uri="{C183D7F6-B498-43B3-948B-1728B52AA6E4}">
                <adec:decorative xmlns:adec="http://schemas.microsoft.com/office/drawing/2017/decorative" val="1"/>
              </a:ext>
            </a:extLst>
          </p:cNvPr>
          <p:cNvGrpSpPr/>
          <p:nvPr userDrawn="1"/>
        </p:nvGrpSpPr>
        <p:grpSpPr>
          <a:xfrm>
            <a:off x="-2364" y="0"/>
            <a:ext cx="12194364" cy="6858000"/>
            <a:chOff x="-2364" y="0"/>
            <a:chExt cx="12194364" cy="6858000"/>
          </a:xfrm>
        </p:grpSpPr>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549489" y="457199"/>
            <a:ext cx="5943599" cy="1920240"/>
          </a:xfrm>
        </p:spPr>
        <p:txBody>
          <a:bodyPr anchor="b">
            <a:noAutofit/>
          </a:bodyPr>
          <a:lstStyle>
            <a:lvl1pPr>
              <a:defRPr sz="3600" b="1">
                <a:latin typeface="Trebuchet MS" panose="020b0603020202020204" pitchFamily="34" charset="0"/>
              </a:defRPr>
            </a:lvl1pPr>
          </a:lstStyle>
          <a:p>
            <a:r>
              <a:rPr lang="en-US"/>
              <a:t>Click to add title</a:t>
            </a:r>
          </a:p>
        </p:txBody>
      </p:sp>
      <p:sp>
        <p:nvSpPr>
          <p:cNvPr id="15" name="Content Placeholder 2">
            <a:extLst>
              <a:ext uri="{FF2B5EF4-FFF2-40B4-BE49-F238E27FC236}">
                <a16:creationId xmlns:a16="http://schemas.microsoft.com/office/drawing/2014/main" id="{6BBDFA0C-B372-969D-6C8A-F664A4BF8D41}"/>
              </a:ext>
            </a:extLst>
          </p:cNvPr>
          <p:cNvSpPr>
            <a:spLocks noGrp="1" noChangeAspect="1"/>
          </p:cNvSpPr>
          <p:nvPr>
            <p:ph idx="17" hasCustomPrompt="1"/>
          </p:nvPr>
        </p:nvSpPr>
        <p:spPr>
          <a:xfrm>
            <a:off x="823108" y="640080"/>
            <a:ext cx="4297680" cy="4297680"/>
          </a:xfrm>
          <a:prstGeom prst="ellipse">
            <a:avLst/>
          </a:prstGeom>
          <a:solidFill>
            <a:schemeClr val="accent2"/>
          </a:solidFill>
        </p:spPr>
        <p:txBody>
          <a:bodyPr anchor="ctr" anchorCtr="0">
            <a:noAutofit/>
          </a:bodyPr>
          <a:lstStyle>
            <a:lvl1pPr marL="0" indent="0" algn="ctr">
              <a:buFont typeface="Arial" panose="020b0604020202020204" pitchFamily="34" charset="0"/>
              <a:buNone/>
              <a:defRPr sz="2000">
                <a:latin typeface="Trebuchet MS" panose="020b0603020202020204" pitchFamily="34" charset="0"/>
              </a:defRPr>
            </a:lvl1pPr>
            <a:lvl2pPr marL="347663" indent="0" algn="ctr">
              <a:buFont typeface="Arial" panose="020b0604020202020204" pitchFamily="34" charset="0"/>
              <a:buNone/>
              <a:defRPr sz="2000">
                <a:latin typeface="Trebuchet MS" panose="020b0603020202020204" pitchFamily="34" charset="0"/>
              </a:defRPr>
            </a:lvl2pPr>
            <a:lvl3pPr marL="685800" indent="0" algn="ctr">
              <a:buFont typeface="Arial" panose="020b0604020202020204" pitchFamily="34" charset="0"/>
              <a:buNone/>
              <a:defRPr sz="2000">
                <a:latin typeface="Trebuchet MS" panose="020b0603020202020204" pitchFamily="34" charset="0"/>
              </a:defRPr>
            </a:lvl3pPr>
            <a:lvl4pPr marL="914400" indent="0" algn="ctr">
              <a:buFont typeface="Arial" panose="020b0604020202020204" pitchFamily="34" charset="0"/>
              <a:buNone/>
              <a:defRPr sz="2000">
                <a:latin typeface="Trebuchet MS" panose="020b0603020202020204" pitchFamily="34" charset="0"/>
              </a:defRPr>
            </a:lvl4pPr>
            <a:lvl5pPr marL="1143000" indent="0" algn="ctr">
              <a:buFont typeface="Arial" panose="020b0604020202020204" pitchFamily="34" charset="0"/>
              <a:buNone/>
              <a:defRPr sz="2000">
                <a:latin typeface="Trebuchet MS" panose="020b0603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r>
              <a:rPr lang="en-US"/>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t>‹#›</a:t>
            </a:fld>
            <a:endParaRPr lang="en-US"/>
          </a:p>
        </p:txBody>
      </p:sp>
      <p:sp>
        <p:nvSpPr>
          <p:cNvPr id="3" name="Content Placeholder 2">
            <a:extLst>
              <a:ext uri="{FF2B5EF4-FFF2-40B4-BE49-F238E27FC236}">
                <a16:creationId xmlns:a16="http://schemas.microsoft.com/office/drawing/2014/main" id="{99A8D2CC-EE75-85FA-1577-88C0BEC7B10C}"/>
              </a:ext>
            </a:extLst>
          </p:cNvPr>
          <p:cNvSpPr>
            <a:spLocks noGrp="1"/>
          </p:cNvSpPr>
          <p:nvPr>
            <p:ph idx="15" hasCustomPrompt="1"/>
          </p:nvPr>
        </p:nvSpPr>
        <p:spPr>
          <a:xfrm>
            <a:off x="5549490" y="2706369"/>
            <a:ext cx="5943600" cy="3383279"/>
          </a:xfrm>
        </p:spPr>
        <p:txBody>
          <a:bodyPr>
            <a:normAutofit/>
          </a:bodyPr>
          <a:lstStyle>
            <a:lvl1pPr marL="283464" indent="-283464">
              <a:spcBef>
                <a:spcPts val="1000"/>
              </a:spcBef>
              <a:buFont typeface="Arial" panose="020b0604020202020204" pitchFamily="34" charset="0"/>
              <a:buChar char="•"/>
              <a:defRPr sz="2000">
                <a:solidFill>
                  <a:schemeClr val="tx1"/>
                </a:solidFill>
                <a:latin typeface="Trebuchet MS" panose="020b0603020202020204" pitchFamily="34" charset="0"/>
              </a:defRPr>
            </a:lvl1pPr>
            <a:lvl2pPr marL="566928" indent="-283464">
              <a:spcBef>
                <a:spcPts val="1000"/>
              </a:spcBef>
              <a:buFont typeface="Arial" panose="020b0604020202020204" pitchFamily="34" charset="0"/>
              <a:buChar char="•"/>
              <a:defRPr sz="2000">
                <a:solidFill>
                  <a:schemeClr val="tx1"/>
                </a:solidFill>
                <a:latin typeface="Trebuchet MS" panose="020b0603020202020204" pitchFamily="34" charset="0"/>
              </a:defRPr>
            </a:lvl2pPr>
            <a:lvl3pPr marL="850392" indent="-283464">
              <a:spcBef>
                <a:spcPts val="1000"/>
              </a:spcBef>
              <a:buFont typeface="Arial" panose="020b0604020202020204" pitchFamily="34" charset="0"/>
              <a:buChar char="•"/>
              <a:defRPr sz="2000">
                <a:solidFill>
                  <a:schemeClr val="tx1"/>
                </a:solidFill>
                <a:latin typeface="Trebuchet MS" panose="020b0603020202020204" pitchFamily="34" charset="0"/>
              </a:defRPr>
            </a:lvl3pPr>
            <a:lvl4pPr marL="1133856" indent="-283464">
              <a:spcBef>
                <a:spcPts val="1000"/>
              </a:spcBef>
              <a:buFont typeface="Arial" panose="020b0604020202020204" pitchFamily="34" charset="0"/>
              <a:buChar char="•"/>
              <a:defRPr sz="2000">
                <a:solidFill>
                  <a:schemeClr val="tx1"/>
                </a:solidFill>
                <a:latin typeface="Trebuchet MS" panose="020b0603020202020204" pitchFamily="34" charset="0"/>
              </a:defRPr>
            </a:lvl4pPr>
            <a:lvl5pPr marL="1463040" indent="-283464">
              <a:spcBef>
                <a:spcPts val="1000"/>
              </a:spcBef>
              <a:buFont typeface="Arial" panose="020b0604020202020204" pitchFamily="34" charset="0"/>
              <a:buChar char="•"/>
              <a:defRPr sz="2000">
                <a:solidFill>
                  <a:schemeClr val="tx1"/>
                </a:solidFill>
                <a:latin typeface="Trebuchet MS" panose="020b0603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15418874"/>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Два объекта">
    <p:spTree>
      <p:nvGrpSpPr>
        <p:cNvPr id="1" name=""/>
        <p:cNvGrpSpPr/>
        <p:nvPr/>
      </p:nvGrpSpPr>
      <p:grpSpPr>
        <a:xfrm>
          <a:off x="0" y="0"/>
          <a: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12.09.2026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1731264" y="2121407"/>
            <a:ext cx="4267200" cy="360273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Content Placeholder 10"/>
          <p:cNvSpPr>
            <a:spLocks noGrp="1"/>
          </p:cNvSpPr>
          <p:nvPr>
            <p:ph sz="quarter" idx="14"/>
          </p:nvPr>
        </p:nvSpPr>
        <p:spPr>
          <a:xfrm>
            <a:off x="6217920" y="2119313"/>
            <a:ext cx="4267200" cy="36052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extLst>
      <p:ext uri="{BB962C8B-B14F-4D97-AF65-F5344CB8AC3E}">
        <p14:creationId xmlns:p14="http://schemas.microsoft.com/office/powerpoint/2010/main" val="668418301"/>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Заголовок и объект">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EF20575-9A29-4CDC-8C76-0839B749B8C1}" type="datetimeFigureOut">
              <a:rPr lang="ru-RU" smtClean="0"/>
              <a:t>12.09.2026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90A81B5-C942-429F-81DB-69D943D740FB}" type="slidenum">
              <a:rPr lang="ru-RU" smtClean="0"/>
              <a:t>‹#›</a:t>
            </a:fld>
            <a:endParaRPr lang="ru-RU"/>
          </a:p>
        </p:txBody>
      </p:sp>
    </p:spTree>
    <p:extLst>
      <p:ext uri="{BB962C8B-B14F-4D97-AF65-F5344CB8AC3E}">
        <p14:creationId xmlns:p14="http://schemas.microsoft.com/office/powerpoint/2010/main" val="606595658"/>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Два объекта">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EEF20575-9A29-4CDC-8C76-0839B749B8C1}" type="datetimeFigureOut">
              <a:rPr lang="ru-RU" smtClean="0"/>
              <a:t>12.09.2026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90A81B5-C942-429F-81DB-69D943D740FB}" type="slidenum">
              <a:rPr lang="ru-RU" smtClean="0"/>
              <a:t>‹#›</a:t>
            </a:fld>
            <a:endParaRPr lang="ru-RU"/>
          </a:p>
        </p:txBody>
      </p:sp>
    </p:spTree>
    <p:extLst>
      <p:ext uri="{BB962C8B-B14F-4D97-AF65-F5344CB8AC3E}">
        <p14:creationId xmlns:p14="http://schemas.microsoft.com/office/powerpoint/2010/main" val="4145728011"/>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Сравнение">
    <p:spTree>
      <p:nvGrpSpPr>
        <p:cNvPr id="1" name=""/>
        <p:cNvGrpSpPr/>
        <p:nvPr/>
      </p:nvGrpSpPr>
      <p:grpSpPr>
        <a:xfrm>
          <a:off x="0" y="0"/>
          <a: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EEF20575-9A29-4CDC-8C76-0839B749B8C1}" type="datetimeFigureOut">
              <a:rPr lang="ru-RU" smtClean="0"/>
              <a:t>12.09.2026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90A81B5-C942-429F-81DB-69D943D740FB}" type="slidenum">
              <a:rPr lang="ru-RU" smtClean="0"/>
              <a:t>‹#›</a:t>
            </a:fld>
            <a:endParaRPr lang="ru-RU"/>
          </a:p>
        </p:txBody>
      </p:sp>
    </p:spTree>
    <p:extLst>
      <p:ext uri="{BB962C8B-B14F-4D97-AF65-F5344CB8AC3E}">
        <p14:creationId xmlns:p14="http://schemas.microsoft.com/office/powerpoint/2010/main" val="359256245"/>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Объект с подписью">
    <p:spTree>
      <p:nvGrpSpPr>
        <p:cNvPr id="1" name=""/>
        <p:cNvGrpSpPr/>
        <p:nvPr/>
      </p:nvGrpSpPr>
      <p:grpSpPr>
        <a:xfrm>
          <a:off x="0" y="0"/>
          <a:ext cx="0" cy="0"/>
        </a:xfrm>
      </p:grpSpPr>
      <p:sp>
        <p:nvSpPr>
          <p:cNvPr id="2" name="Заголовок 1"/>
          <p:cNvSpPr>
            <a:spLocks noGrp="1"/>
          </p:cNvSpPr>
          <p:nvPr>
            <p:ph type="title"/>
          </p:nvPr>
        </p:nvSpPr>
        <p:spPr>
          <a:xfrm>
            <a:off x="609601" y="273050"/>
            <a:ext cx="4011084"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EEF20575-9A29-4CDC-8C76-0839B749B8C1}" type="datetimeFigureOut">
              <a:rPr lang="ru-RU" smtClean="0"/>
              <a:t>12.09.2026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90A81B5-C942-429F-81DB-69D943D740FB}" type="slidenum">
              <a:rPr lang="ru-RU" smtClean="0"/>
              <a:t>‹#›</a:t>
            </a:fld>
            <a:endParaRPr lang="ru-RU"/>
          </a:p>
        </p:txBody>
      </p:sp>
    </p:spTree>
    <p:extLst>
      <p:ext uri="{BB962C8B-B14F-4D97-AF65-F5344CB8AC3E}">
        <p14:creationId xmlns:p14="http://schemas.microsoft.com/office/powerpoint/2010/main" val="4236856142"/>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Два объекта">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9E9CA1E9-2B0D-43D6-8355-4B7E312FBC28}" type="datetimeFigureOut">
              <a:rPr lang="ru-RU" smtClean="0"/>
              <a:t>12.09.2026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E5D4D57-3106-4300-B4A9-5106765A89C1}" type="slidenum">
              <a:rPr lang="ru-RU" smtClean="0"/>
              <a:t>‹#›</a:t>
            </a:fld>
            <a:endParaRPr lang="ru-RU"/>
          </a:p>
        </p:txBody>
      </p:sp>
    </p:spTree>
    <p:extLst>
      <p:ext uri="{BB962C8B-B14F-4D97-AF65-F5344CB8AC3E}">
        <p14:creationId xmlns:p14="http://schemas.microsoft.com/office/powerpoint/2010/main" val="2982145962"/>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Пустой слайд">
    <p:spTree>
      <p:nvGrpSpPr>
        <p:cNvPr id="1" name=""/>
        <p:cNvGrpSpPr/>
        <p:nvPr/>
      </p:nvGrpSpPr>
      <p:grpSpPr>
        <a:xfrm>
          <a:off x="0" y="0"/>
          <a:ext cx="0" cy="0"/>
        </a:xfrm>
      </p:grpSpPr>
      <p:sp>
        <p:nvSpPr>
          <p:cNvPr id="2" name="Дата 1"/>
          <p:cNvSpPr>
            <a:spLocks noGrp="1"/>
          </p:cNvSpPr>
          <p:nvPr>
            <p:ph type="dt" sz="half" idx="10"/>
          </p:nvPr>
        </p:nvSpPr>
        <p:spPr/>
        <p:txBody>
          <a:bodyPr/>
          <a:lstStyle/>
          <a:p>
            <a:fld id="{9E9CA1E9-2B0D-43D6-8355-4B7E312FBC28}" type="datetimeFigureOut">
              <a:rPr lang="ru-RU" smtClean="0"/>
              <a:t>12.09.2026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E5D4D57-3106-4300-B4A9-5106765A89C1}" type="slidenum">
              <a:rPr lang="ru-RU" smtClean="0"/>
              <a:t>‹#›</a:t>
            </a:fld>
            <a:endParaRPr lang="ru-RU"/>
          </a:p>
        </p:txBody>
      </p:sp>
    </p:spTree>
    <p:extLst>
      <p:ext uri="{BB962C8B-B14F-4D97-AF65-F5344CB8AC3E}">
        <p14:creationId xmlns:p14="http://schemas.microsoft.com/office/powerpoint/2010/main" val="2646109850"/>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p:cSld name="DEFAULT">
    <p:bg>
      <p:bgRef idx="1001">
        <a:schemeClr val="bg1"/>
      </p:bgRef>
    </p:bg>
    <p:spTree>
      <p:nvGrpSpPr>
        <p:cNvPr id="1" name=""/>
        <p:cNvGrpSpPr/>
        <p:nvPr/>
      </p:nvGrpSpPr>
      <p:grpSpPr>
        <a:xfrm>
          <a:off x="0" y="0"/>
          <a:ext cx="0" cy="0"/>
        </a:xfrm>
      </p:grpSpPr>
    </p:spTree>
    <p:extLst>
      <p:ext uri="{BB962C8B-B14F-4D97-AF65-F5344CB8AC3E}">
        <p14:creationId xmlns:p14="http://schemas.microsoft.com/office/powerpoint/2010/main" val="3877960741"/>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Сравнение">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6"/>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5" y="2737246"/>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a:spLocks noGrp="1"/>
          </p:cNvSpPr>
          <p:nvPr>
            <p:ph type="dt" sz="half" idx="10"/>
          </p:nvPr>
        </p:nvSpPr>
        <p:spPr/>
        <p:txBody>
          <a:bodyPr/>
          <a:lstStyle/>
          <a:p>
            <a:fld id="{B61BEF0D-F0BB-DE4B-95CE-6DB70DBA9567}" type="datetimeFigureOut">
              <a:rPr lang="en-US" smtClean="0"/>
              <a:t>9/12/2026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smtClean="0"/>
              <a:t>‹#›</a:t>
            </a:fld>
            <a:endParaRPr lang="en-US"/>
          </a:p>
        </p:txBody>
      </p:sp>
    </p:spTree>
    <p:extLst>
      <p:ext uri="{BB962C8B-B14F-4D97-AF65-F5344CB8AC3E}">
        <p14:creationId xmlns:p14="http://schemas.microsoft.com/office/powerpoint/2010/main" val="2661025841"/>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Пустой слайд">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B61BEF0D-F0BB-DE4B-95CE-6DB70DBA9567}" type="datetimeFigureOut">
              <a:rPr lang="en-US" smtClean="0"/>
              <a:t>9/12/2026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smtClean="0"/>
              <a:t>‹#›</a:t>
            </a:fld>
            <a:endParaRPr lang="en-US"/>
          </a:p>
        </p:txBody>
      </p:sp>
    </p:spTree>
    <p:extLst>
      <p:ext uri="{BB962C8B-B14F-4D97-AF65-F5344CB8AC3E}">
        <p14:creationId xmlns:p14="http://schemas.microsoft.com/office/powerpoint/2010/main" val="1307446834"/>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Slide 1 master">
    <p:bg>
      <p:bgPr>
        <a:solidFill>
          <a:srgbClr val="000000"/>
        </a:solidFill>
        <a:effectLst/>
      </p:bgPr>
    </p:bg>
    <p:spTree>
      <p:nvGrpSpPr>
        <p:cNvPr id="1" name=""/>
        <p:cNvGrpSpPr/>
        <p:nvPr/>
      </p:nvGrpSpPr>
      <p:grpSpPr>
        <a:xfrm>
          <a:off x="0" y="0"/>
          <a:ext cx="0" cy="0"/>
        </a:xfrm>
      </p:grpSpPr>
    </p:spTree>
    <p:extLst>
      <p:ext uri="{BB962C8B-B14F-4D97-AF65-F5344CB8AC3E}">
        <p14:creationId xmlns:p14="http://schemas.microsoft.com/office/powerpoint/2010/main" val="2609491900"/>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Slide 4 master">
    <p:bg>
      <p:bgPr>
        <a:solidFill>
          <a:srgbClr val="000000"/>
        </a:solidFill>
        <a:effectLst/>
      </p:bgPr>
    </p:bg>
    <p:spTree>
      <p:nvGrpSpPr>
        <p:cNvPr id="1" name=""/>
        <p:cNvGrpSpPr/>
        <p:nvPr/>
      </p:nvGrpSpPr>
      <p:grpSpPr>
        <a:xfrm>
          <a:off x="0" y="0"/>
          <a:ext cx="0" cy="0"/>
        </a:xfrm>
      </p:grpSpPr>
    </p:spTree>
    <p:extLst>
      <p:ext uri="{BB962C8B-B14F-4D97-AF65-F5344CB8AC3E}">
        <p14:creationId xmlns:p14="http://schemas.microsoft.com/office/powerpoint/2010/main" val="2481965744"/>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Slide 5 master">
    <p:bg>
      <p:bgPr>
        <a:solidFill>
          <a:srgbClr val="000000"/>
        </a:solidFill>
        <a:effectLst/>
      </p:bgPr>
    </p:bg>
    <p:spTree>
      <p:nvGrpSpPr>
        <p:cNvPr id="1" name=""/>
        <p:cNvGrpSpPr/>
        <p:nvPr/>
      </p:nvGrpSpPr>
      <p:grpSpPr>
        <a:xfrm>
          <a:off x="0" y="0"/>
          <a:ext cx="0" cy="0"/>
        </a:xfrm>
      </p:grpSpPr>
    </p:spTree>
    <p:extLst>
      <p:ext uri="{BB962C8B-B14F-4D97-AF65-F5344CB8AC3E}">
        <p14:creationId xmlns:p14="http://schemas.microsoft.com/office/powerpoint/2010/main" val="2061441864"/>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Slide 7 master">
    <p:bg>
      <p:bgPr>
        <a:solidFill>
          <a:srgbClr val="000000"/>
        </a:solidFill>
        <a:effectLst/>
      </p:bgPr>
    </p:bg>
    <p:spTree>
      <p:nvGrpSpPr>
        <p:cNvPr id="1" name=""/>
        <p:cNvGrpSpPr/>
        <p:nvPr/>
      </p:nvGrpSpPr>
      <p:grpSpPr>
        <a:xfrm>
          <a:off x="0" y="0"/>
          <a:ext cx="0" cy="0"/>
        </a:xfrm>
      </p:grpSpPr>
    </p:spTree>
    <p:extLst>
      <p:ext uri="{BB962C8B-B14F-4D97-AF65-F5344CB8AC3E}">
        <p14:creationId xmlns:p14="http://schemas.microsoft.com/office/powerpoint/2010/main" val="1372095710"/>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Slide 10 master">
    <p:bg>
      <p:bgPr>
        <a:solidFill>
          <a:srgbClr val="000000"/>
        </a:solidFill>
        <a:effectLst/>
      </p:bgPr>
    </p:bg>
    <p:spTree>
      <p:nvGrpSpPr>
        <p:cNvPr id="1" name=""/>
        <p:cNvGrpSpPr/>
        <p:nvPr/>
      </p:nvGrpSpPr>
      <p:grpSpPr>
        <a:xfrm>
          <a:off x="0" y="0"/>
          <a:ext cx="0" cy="0"/>
        </a:xfrm>
      </p:grpSpPr>
    </p:spTree>
    <p:extLst>
      <p:ext uri="{BB962C8B-B14F-4D97-AF65-F5344CB8AC3E}">
        <p14:creationId xmlns:p14="http://schemas.microsoft.com/office/powerpoint/2010/main" val="753914534"/>
      </p:ext>
    </p:extLst>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p:cSld name="Slide 2 master">
    <p:bg>
      <p:bgPr>
        <a:solidFill>
          <a:srgbClr val="000000"/>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1"/>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solidFill>
        </p:spPr>
        <p:txBody>
          <a:bodyPr/>
          <a:lstStyle/>
          <a:p/>
        </p:txBody>
      </p:sp>
    </p:spTree>
    <p:extLst>
      <p:ext uri="{BB962C8B-B14F-4D97-AF65-F5344CB8AC3E}">
        <p14:creationId xmlns:p14="http://schemas.microsoft.com/office/powerpoint/2010/main" val="1572856286"/>
      </p:ext>
    </p:extLst>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p:cSld name="Slide 6 master">
    <p:bg>
      <p:bgPr>
        <a:solidFill>
          <a:srgbClr val="000000"/>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1"/>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solidFill>
        </p:spPr>
        <p:txBody>
          <a:bodyPr/>
          <a:lstStyle/>
          <a:p/>
        </p:txBody>
      </p:sp>
    </p:spTree>
    <p:extLst>
      <p:ext uri="{BB962C8B-B14F-4D97-AF65-F5344CB8AC3E}">
        <p14:creationId xmlns:p14="http://schemas.microsoft.com/office/powerpoint/2010/main" val="142806695"/>
      </p:ext>
    </p:extLst>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p:cSld name="Slide 10 master">
    <p:bg>
      <p:bgPr>
        <a:solidFill>
          <a:srgbClr val="000000"/>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1"/>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solidFill>
        </p:spPr>
        <p:txBody>
          <a:bodyPr/>
          <a:lstStyle/>
          <a:p/>
        </p:txBody>
      </p:sp>
    </p:spTree>
    <p:extLst>
      <p:ext uri="{BB962C8B-B14F-4D97-AF65-F5344CB8AC3E}">
        <p14:creationId xmlns:p14="http://schemas.microsoft.com/office/powerpoint/2010/main" val="4157680090"/>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image" Target="../media/image1.png" /><Relationship Id="rId5"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Layout" Target="../slideLayouts/slideLayout7.xml" /><Relationship Id="rId3" Type="http://schemas.openxmlformats.org/officeDocument/2006/relationships/slideLayout" Target="../slideLayouts/slideLayout8.xml" /><Relationship Id="rId4" Type="http://schemas.openxmlformats.org/officeDocument/2006/relationships/slideLayout" Target="../slideLayouts/slideLayout9.xml" /><Relationship Id="rId5"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5.jpeg" /><Relationship Id="rId3" Type="http://schemas.openxmlformats.org/officeDocument/2006/relationships/image" Target="../media/image6.png" /><Relationship Id="rId4" Type="http://schemas.openxmlformats.org/officeDocument/2006/relationships/theme" Target="../theme/theme5.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slideLayout" Target="../slideLayouts/slideLayout12.xml" /><Relationship Id="rId3" Type="http://schemas.openxmlformats.org/officeDocument/2006/relationships/slideLayout" Target="../slideLayouts/slideLayout13.xml" /><Relationship Id="rId4" Type="http://schemas.openxmlformats.org/officeDocument/2006/relationships/slideLayout" Target="../slideLayouts/slideLayout14.xml" /><Relationship Id="rId5" Type="http://schemas.openxmlformats.org/officeDocument/2006/relationships/theme" Target="../theme/theme6.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slideLayout" Target="../slideLayouts/slideLayout16.xml" /><Relationship Id="rId3" Type="http://schemas.openxmlformats.org/officeDocument/2006/relationships/theme" Target="../theme/theme7.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theme" Target="../theme/theme8.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slideLayout" Target="../slideLayouts/slideLayout19.xml" /><Relationship Id="rId3" Type="http://schemas.openxmlformats.org/officeDocument/2006/relationships/slideLayout" Target="../slideLayouts/slideLayout20.xml" /><Relationship Id="rId4" Type="http://schemas.openxmlformats.org/officeDocument/2006/relationships/slideLayout" Target="../slideLayouts/slideLayout21.xml" /><Relationship Id="rId5" Type="http://schemas.openxmlformats.org/officeDocument/2006/relationships/slideLayout" Target="../slideLayouts/slideLayout22.xml" /><Relationship Id="rId6" Type="http://schemas.openxmlformats.org/officeDocument/2006/relationships/slideLayout" Target="../slideLayouts/slideLayout23.xml" /><Relationship Id="rId7" Type="http://schemas.openxmlformats.org/officeDocument/2006/relationships/slideLayout" Target="../slideLayouts/slideLayout24.xml" /><Relationship Id="rId8" Type="http://schemas.openxmlformats.org/officeDocument/2006/relationships/theme" Target="../theme/theme9.xml" /></Relationships>
</file>

<file path=ppt/slideMasters/_rels/slideMaster10.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slideLayout" Target="../slideLayouts/slideLayout26.xml" /><Relationship Id="rId3" Type="http://schemas.openxmlformats.org/officeDocument/2006/relationships/slideLayout" Target="../slideLayouts/slideLayout27.xml" /><Relationship Id="rId4" Type="http://schemas.openxmlformats.org/officeDocument/2006/relationships/theme" Target="../theme/theme10.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pic>
        <p:nvPicPr>
          <p:cNvPr id="7" name="Picture 2" descr="\\DROBO-FS\QuickDrops\JB\PPTX NG\Droplets\LightingOverlay.png"/>
          <p:cNvPicPr>
            <a:picLocks noChangeAspect="1" noChangeArrowheads="1"/>
          </p:cNvPicPr>
          <p:nvPr/>
        </p:nvPicPr>
        <p:blipFill>
          <a:blip r:embed="rId4">
            <a:alphaModFix amt="30000"/>
            <a:extLst>
              <a:ext uri="{28A0092B-C50C-407E-A947-70E740481C1C}">
                <a14:useLocalDpi xmlns:a14="http://schemas.microsoft.com/office/drawing/2010/main" val="0"/>
              </a:ext>
            </a:extLst>
          </a:blip>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p:txBody>
          </p:sp>
          <p:sp>
            <p:nvSpPr>
              <p:cNvPr id="22" name="Freeform 6"/>
              <p:cNvSpPr>
                <a:spLocks noEditPoints="1"/>
              </p:cNvSpPr>
              <p:nvPr/>
            </p:nvSpPr>
            <p:spPr bwMode="auto">
              <a:xfrm>
                <a:off x="33337" y="217646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3" name="Freeform 7"/>
              <p:cNvSpPr>
                <a:spLocks noEditPoints="1"/>
              </p:cNvSpPr>
              <p:nvPr/>
            </p:nvSpPr>
            <p:spPr bwMode="auto">
              <a:xfrm>
                <a:off x="28575" y="4021138"/>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4" name="Freeform 8"/>
              <p:cNvSpPr/>
              <p:nvPr/>
            </p:nvSpPr>
            <p:spPr bwMode="auto">
              <a:xfrm>
                <a:off x="200025" y="4763"/>
                <a:ext cx="369888" cy="1811338"/>
              </a:xfrm>
              <a:custGeom>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5" name="Freeform 9"/>
              <p:cNvSpPr>
                <a:spLocks noEditPoints="1"/>
              </p:cNvSpPr>
              <p:nvPr/>
            </p:nvSpPr>
            <p:spPr bwMode="auto">
              <a:xfrm>
                <a:off x="503237" y="1801813"/>
                <a:ext cx="190500" cy="188913"/>
              </a:xfrm>
              <a:custGeom>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6" name="Freeform 10"/>
              <p:cNvSpPr/>
              <p:nvPr/>
            </p:nvSpPr>
            <p:spPr bwMode="auto">
              <a:xfrm>
                <a:off x="285750" y="4763"/>
                <a:ext cx="369888" cy="1430338"/>
              </a:xfrm>
              <a:custGeom>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7" name="Freeform 11"/>
              <p:cNvSpPr/>
              <p:nvPr/>
            </p:nvSpPr>
            <p:spPr bwMode="auto">
              <a:xfrm>
                <a:off x="546100" y="0"/>
                <a:ext cx="152400" cy="912813"/>
              </a:xfrm>
              <a:custGeom>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8" name="Freeform 12"/>
              <p:cNvSpPr>
                <a:spLocks noEditPoints="1"/>
              </p:cNvSpPr>
              <p:nvPr/>
            </p:nvSpPr>
            <p:spPr bwMode="auto">
              <a:xfrm>
                <a:off x="588962" y="1420813"/>
                <a:ext cx="190500" cy="190500"/>
              </a:xfrm>
              <a:custGeom>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9" name="Freeform 13"/>
              <p:cNvSpPr>
                <a:spLocks noEditPoints="1"/>
              </p:cNvSpPr>
              <p:nvPr/>
            </p:nvSpPr>
            <p:spPr bwMode="auto">
              <a:xfrm>
                <a:off x="588962" y="903288"/>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0" name="Freeform 14"/>
              <p:cNvSpPr/>
              <p:nvPr/>
            </p:nvSpPr>
            <p:spPr bwMode="auto">
              <a:xfrm>
                <a:off x="641350" y="0"/>
                <a:ext cx="422275" cy="527050"/>
              </a:xfrm>
              <a:custGeom>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1" name="Freeform 15"/>
              <p:cNvSpPr>
                <a:spLocks noEditPoints="1"/>
              </p:cNvSpPr>
              <p:nvPr/>
            </p:nvSpPr>
            <p:spPr bwMode="auto">
              <a:xfrm>
                <a:off x="1020762" y="488950"/>
                <a:ext cx="161925" cy="147638"/>
              </a:xfrm>
              <a:custGeom>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2" name="Line 16"/>
              <p:cNvSpPr>
                <a:spLocks noChangeShapeType="1"/>
              </p:cNvSpPr>
              <p:nvPr/>
            </p:nvSpPr>
            <p:spPr bwMode="auto">
              <a:xfrm flipH="1">
                <a:off x="-4763" y="9525"/>
                <a:ext cx="0" cy="0"/>
              </a:xfrm>
              <a:prstGeom prst="line">
                <a:avLst/>
              </a:prstGeom>
              <a:grpFill/>
              <a:ln w="15" cap="flat">
                <a:solidFill>
                  <a:srgbClr val="FFFFFF"/>
                </a:solidFill>
                <a:prstDash val="solid"/>
                <a:miter lim="800000"/>
              </a:ln>
            </p:spPr>
            <p:txBody>
              <a:bodyPr/>
              <a:lstStyle/>
              <a:p/>
            </p:txBody>
          </p:sp>
          <p:sp>
            <p:nvSpPr>
              <p:cNvPr id="33" name="Freeform 17"/>
              <p:cNvSpPr/>
              <p:nvPr/>
            </p:nvSpPr>
            <p:spPr bwMode="auto">
              <a:xfrm>
                <a:off x="9525" y="1801813"/>
                <a:ext cx="123825" cy="127000"/>
              </a:xfrm>
              <a:custGeom>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4" name="Freeform 18"/>
              <p:cNvSpPr/>
              <p:nvPr/>
            </p:nvSpPr>
            <p:spPr bwMode="auto">
              <a:xfrm>
                <a:off x="-9525" y="3549650"/>
                <a:ext cx="147638" cy="481013"/>
              </a:xfrm>
              <a:custGeom>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5" name="Freeform 19"/>
              <p:cNvSpPr/>
              <p:nvPr/>
            </p:nvSpPr>
            <p:spPr bwMode="auto">
              <a:xfrm>
                <a:off x="128587" y="1382713"/>
                <a:ext cx="142875" cy="476250"/>
              </a:xfrm>
              <a:custGeom>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6" name="Freeform 20"/>
              <p:cNvSpPr>
                <a:spLocks noEditPoints="1"/>
              </p:cNvSpPr>
              <p:nvPr/>
            </p:nvSpPr>
            <p:spPr bwMode="auto">
              <a:xfrm>
                <a:off x="204787" y="1849438"/>
                <a:ext cx="114300" cy="107950"/>
              </a:xfrm>
              <a:custGeom>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p:txBody>
          </p:sp>
          <p:sp>
            <p:nvSpPr>
              <p:cNvPr id="38" name="Freeform 22"/>
              <p:cNvSpPr/>
              <p:nvPr/>
            </p:nvSpPr>
            <p:spPr bwMode="auto">
              <a:xfrm>
                <a:off x="223837" y="5041900"/>
                <a:ext cx="369888" cy="1801813"/>
              </a:xfrm>
              <a:custGeom>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39" name="Freeform 23"/>
              <p:cNvSpPr>
                <a:spLocks noEditPoints="1"/>
              </p:cNvSpPr>
              <p:nvPr/>
            </p:nvSpPr>
            <p:spPr bwMode="auto">
              <a:xfrm>
                <a:off x="52387" y="448151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0" name="Freeform 24"/>
              <p:cNvSpPr/>
              <p:nvPr/>
            </p:nvSpPr>
            <p:spPr bwMode="auto">
              <a:xfrm>
                <a:off x="-14288" y="5627688"/>
                <a:ext cx="85725" cy="1216025"/>
              </a:xfrm>
              <a:custGeom>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1" name="Freeform 25"/>
              <p:cNvSpPr>
                <a:spLocks noEditPoints="1"/>
              </p:cNvSpPr>
              <p:nvPr/>
            </p:nvSpPr>
            <p:spPr bwMode="auto">
              <a:xfrm>
                <a:off x="527050" y="4867275"/>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2" name="Freeform 26"/>
              <p:cNvSpPr/>
              <p:nvPr/>
            </p:nvSpPr>
            <p:spPr bwMode="auto">
              <a:xfrm>
                <a:off x="309562" y="5422900"/>
                <a:ext cx="374650" cy="1425575"/>
              </a:xfrm>
              <a:custGeom>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3" name="Freeform 27"/>
              <p:cNvSpPr/>
              <p:nvPr/>
            </p:nvSpPr>
            <p:spPr bwMode="auto">
              <a:xfrm>
                <a:off x="569912" y="5945188"/>
                <a:ext cx="152400" cy="912813"/>
              </a:xfrm>
              <a:custGeom>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4" name="Freeform 28"/>
              <p:cNvSpPr>
                <a:spLocks noEditPoints="1"/>
              </p:cNvSpPr>
              <p:nvPr/>
            </p:nvSpPr>
            <p:spPr bwMode="auto">
              <a:xfrm>
                <a:off x="612775" y="5246688"/>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5" name="Freeform 29"/>
              <p:cNvSpPr>
                <a:spLocks noEditPoints="1"/>
              </p:cNvSpPr>
              <p:nvPr/>
            </p:nvSpPr>
            <p:spPr bwMode="auto">
              <a:xfrm>
                <a:off x="612775" y="5764213"/>
                <a:ext cx="190500"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6" name="Freeform 30"/>
              <p:cNvSpPr/>
              <p:nvPr/>
            </p:nvSpPr>
            <p:spPr bwMode="auto">
              <a:xfrm>
                <a:off x="669925" y="6330950"/>
                <a:ext cx="417513" cy="517525"/>
              </a:xfrm>
              <a:custGeom>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47" name="Freeform 31"/>
              <p:cNvSpPr>
                <a:spLocks noEditPoints="1"/>
              </p:cNvSpPr>
              <p:nvPr/>
            </p:nvSpPr>
            <p:spPr bwMode="auto">
              <a:xfrm>
                <a:off x="1049337" y="6221413"/>
                <a:ext cx="157163" cy="147638"/>
              </a:xfrm>
              <a:custGeom>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gradFill>
          </p:grpSpPr>
          <p:sp>
            <p:nvSpPr>
              <p:cNvPr id="11" name="Freeform 32"/>
              <p:cNvSpPr/>
              <p:nvPr/>
            </p:nvSpPr>
            <p:spPr bwMode="auto">
              <a:xfrm>
                <a:off x="11483975" y="0"/>
                <a:ext cx="417513" cy="512763"/>
              </a:xfrm>
              <a:custGeom>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2" name="Freeform 33"/>
              <p:cNvSpPr>
                <a:spLocks noEditPoints="1"/>
              </p:cNvSpPr>
              <p:nvPr/>
            </p:nvSpPr>
            <p:spPr bwMode="auto">
              <a:xfrm>
                <a:off x="11364912" y="474663"/>
                <a:ext cx="157163" cy="152400"/>
              </a:xfrm>
              <a:custGeom>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3" name="Freeform 34"/>
              <p:cNvSpPr>
                <a:spLocks noEditPoints="1"/>
              </p:cNvSpPr>
              <p:nvPr/>
            </p:nvSpPr>
            <p:spPr bwMode="auto">
              <a:xfrm>
                <a:off x="11631612" y="1539875"/>
                <a:ext cx="188913" cy="190500"/>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4" name="Freeform 35"/>
              <p:cNvSpPr/>
              <p:nvPr/>
            </p:nvSpPr>
            <p:spPr bwMode="auto">
              <a:xfrm>
                <a:off x="11531600" y="5694363"/>
                <a:ext cx="298450" cy="1154113"/>
              </a:xfrm>
              <a:custGeom>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5" name="Freeform 36"/>
              <p:cNvSpPr>
                <a:spLocks noEditPoints="1"/>
              </p:cNvSpPr>
              <p:nvPr/>
            </p:nvSpPr>
            <p:spPr bwMode="auto">
              <a:xfrm>
                <a:off x="11772900" y="5551488"/>
                <a:ext cx="157163" cy="155575"/>
              </a:xfrm>
              <a:custGeom>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6" name="Freeform 37"/>
              <p:cNvSpPr/>
              <p:nvPr/>
            </p:nvSpPr>
            <p:spPr bwMode="auto">
              <a:xfrm>
                <a:off x="11710987" y="4763"/>
                <a:ext cx="304800" cy="1544638"/>
              </a:xfrm>
              <a:custGeom>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7" name="Freeform 38"/>
              <p:cNvSpPr>
                <a:spLocks noEditPoints="1"/>
              </p:cNvSpPr>
              <p:nvPr/>
            </p:nvSpPr>
            <p:spPr bwMode="auto">
              <a:xfrm>
                <a:off x="11636375" y="4867275"/>
                <a:ext cx="188913"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8" name="Freeform 39"/>
              <p:cNvSpPr/>
              <p:nvPr/>
            </p:nvSpPr>
            <p:spPr bwMode="auto">
              <a:xfrm>
                <a:off x="11441112" y="5046663"/>
                <a:ext cx="307975" cy="1801813"/>
              </a:xfrm>
              <a:custGeom>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19" name="Freeform 40"/>
              <p:cNvSpPr>
                <a:spLocks noEditPoints="1"/>
              </p:cNvSpPr>
              <p:nvPr/>
            </p:nvSpPr>
            <p:spPr bwMode="auto">
              <a:xfrm>
                <a:off x="11849100" y="6416675"/>
                <a:ext cx="190500" cy="188913"/>
              </a:xfrm>
              <a:custGeom>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p:txBody>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p:txBody>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19E6D33-E8F9-4484-8A55-2E122C7069F8}" type="datetimeFigureOut">
              <a:rPr lang="ru-RU" smtClean="0"/>
              <a:t>12.09.2026</a:t>
            </a:fld>
            <a:endParaRPr lang="ru-RU"/>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B20FD5F-161F-4C2A-8AAE-7358F2CB6BD8}" type="slidenum">
              <a:rPr lang="ru-RU" smtClean="0"/>
              <a:t>‹#›</a:t>
            </a:fld>
            <a:endParaRPr lang="ru-RU"/>
          </a:p>
        </p:txBody>
      </p:sp>
    </p:spTree>
    <p:extLst>
      <p:ext uri="{BB962C8B-B14F-4D97-AF65-F5344CB8AC3E}">
        <p14:creationId xmlns:p14="http://schemas.microsoft.com/office/powerpoint/2010/main" val="2168463645"/>
      </p:ext>
    </p:extLst>
  </p:cSld>
  <p:clrMap bg1="dk1" tx1="lt1" bg2="dk2" tx2="lt2" accent1="accent1" accent2="accent2" accent3="accent3" accent4="accent4" accent5="accent5" accent6="accent6" hlink="hlink" folHlink="folHlink"/>
  <p:sldLayoutIdLst>
    <p:sldLayoutId id="2147483661" r:id="rId1"/>
    <p:sldLayoutId id="2147483664" r:id="rId2"/>
    <p:sldLayoutId id="2147483667" r:id="rId3"/>
  </p:sldLayoutIdLst>
  <p:transition/>
  <p:timing/>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D7E5E5"/>
        </a:solidFill>
        <a:effectLst/>
      </p:bgPr>
    </p:bg>
    <p:spTree>
      <p:nvGrpSpPr>
        <p:cNvPr id="1" name=""/>
        <p:cNvGrpSpPr/>
        <p:nvPr/>
      </p:nvGrpSpPr>
      <p:grpSpPr>
        <a:xfrm>
          <a:off x="0" y="0"/>
          <a:ext cx="0" cy="0"/>
        </a:xfrm>
      </p:grpSpPr>
      <p:sp>
        <p:nvSpPr>
          <p:cNvPr id="2" name="Title Placeholder 1">
            <a:extLst>
              <a:ext uri="{FF2B5EF4-FFF2-40B4-BE49-F238E27FC236}">
                <a16:creationId xmlns:a16="http://schemas.microsoft.com/office/drawing/2014/main" id="{3712EA02-0499-4F7D-8673-9128E1E1C349}"/>
              </a:ext>
            </a:extLst>
          </p:cNvPr>
          <p:cNvSpPr>
            <a:spLocks noGrp="1"/>
          </p:cNvSpPr>
          <p:nvPr>
            <p:ph type="title"/>
          </p:nvPr>
        </p:nvSpPr>
        <p:spPr>
          <a:xfrm>
            <a:off x="1024467" y="585788"/>
            <a:ext cx="9719733" cy="1498600"/>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1027" name="Text Placeholder 2">
            <a:extLst>
              <a:ext uri="{FF2B5EF4-FFF2-40B4-BE49-F238E27FC236}">
                <a16:creationId xmlns:a16="http://schemas.microsoft.com/office/drawing/2014/main" id="{B13CFC9A-6EF9-4925-ACBA-5169BA9C4320}"/>
              </a:ext>
            </a:extLst>
          </p:cNvPr>
          <p:cNvSpPr>
            <a:spLocks noGrp="1"/>
          </p:cNvSpPr>
          <p:nvPr>
            <p:ph type="body" idx="1"/>
          </p:nvPr>
        </p:nvSpPr>
        <p:spPr bwMode="auto">
          <a:xfrm>
            <a:off x="1024467" y="2286001"/>
            <a:ext cx="9719733"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AEE5ADAF-8D54-4A9C-AA41-84DF3A6F2B37}"/>
              </a:ext>
            </a:extLst>
          </p:cNvPr>
          <p:cNvSpPr>
            <a:spLocks noGrp="1"/>
          </p:cNvSpPr>
          <p:nvPr>
            <p:ph type="dt" sz="half" idx="2"/>
          </p:nvPr>
        </p:nvSpPr>
        <p:spPr>
          <a:xfrm>
            <a:off x="1024467" y="6470650"/>
            <a:ext cx="2154767" cy="274638"/>
          </a:xfrm>
          <a:prstGeom prst="rect">
            <a:avLst/>
          </a:prstGeom>
        </p:spPr>
        <p:txBody>
          <a:bodyPr vert="horz" lIns="91440" tIns="45720" rIns="91440" bIns="45720" rtlCol="0" anchor="ctr"/>
          <a:lstStyle>
            <a:lvl1pPr algn="l" eaLnBrk="1" hangingPunct="1">
              <a:defRPr sz="1000">
                <a:solidFill>
                  <a:schemeClr val="tx1">
                    <a:lumMod val="90000"/>
                    <a:lumOff val="10000"/>
                  </a:schemeClr>
                </a:solidFill>
                <a:latin typeface="+mj-lt"/>
              </a:defRPr>
            </a:lvl1pPr>
          </a:lstStyle>
          <a:p>
            <a:pPr>
              <a:defRPr/>
            </a:pPr>
            <a:endParaRPr lang="ru-RU" altLang="ru-RU"/>
          </a:p>
        </p:txBody>
      </p:sp>
      <p:sp>
        <p:nvSpPr>
          <p:cNvPr id="5" name="Footer Placeholder 4">
            <a:extLst>
              <a:ext uri="{FF2B5EF4-FFF2-40B4-BE49-F238E27FC236}">
                <a16:creationId xmlns:a16="http://schemas.microsoft.com/office/drawing/2014/main" id="{77C09DE2-07B8-4932-B67F-BCE72B11DDBF}"/>
              </a:ext>
            </a:extLst>
          </p:cNvPr>
          <p:cNvSpPr>
            <a:spLocks noGrp="1"/>
          </p:cNvSpPr>
          <p:nvPr>
            <p:ph type="ftr" sz="quarter" idx="3"/>
          </p:nvPr>
        </p:nvSpPr>
        <p:spPr>
          <a:xfrm>
            <a:off x="4842933" y="6470650"/>
            <a:ext cx="5901267" cy="274638"/>
          </a:xfrm>
          <a:prstGeom prst="rect">
            <a:avLst/>
          </a:prstGeom>
        </p:spPr>
        <p:txBody>
          <a:bodyPr vert="horz" lIns="91440" tIns="45720" rIns="91440" bIns="45720" rtlCol="0" anchor="ctr"/>
          <a:lstStyle>
            <a:lvl1pPr algn="r" eaLnBrk="1" hangingPunct="1">
              <a:defRPr sz="1000" cap="all" baseline="0">
                <a:solidFill>
                  <a:schemeClr val="tx1">
                    <a:lumMod val="90000"/>
                    <a:lumOff val="10000"/>
                  </a:schemeClr>
                </a:solidFill>
                <a:latin typeface="+mj-lt"/>
              </a:defRPr>
            </a:lvl1pPr>
          </a:lstStyle>
          <a:p>
            <a:pPr>
              <a:defRPr/>
            </a:pPr>
            <a:endParaRPr lang="ru-RU" altLang="ru-RU"/>
          </a:p>
        </p:txBody>
      </p:sp>
      <p:sp>
        <p:nvSpPr>
          <p:cNvPr id="6" name="Slide Number Placeholder 5">
            <a:extLst>
              <a:ext uri="{FF2B5EF4-FFF2-40B4-BE49-F238E27FC236}">
                <a16:creationId xmlns:a16="http://schemas.microsoft.com/office/drawing/2014/main" id="{8E70C33A-7120-4896-A3CA-13B7FCCACB5C}"/>
              </a:ext>
            </a:extLst>
          </p:cNvPr>
          <p:cNvSpPr>
            <a:spLocks noGrp="1"/>
          </p:cNvSpPr>
          <p:nvPr>
            <p:ph type="sldNum" sz="quarter" idx="4"/>
          </p:nvPr>
        </p:nvSpPr>
        <p:spPr>
          <a:xfrm>
            <a:off x="10837333" y="6470650"/>
            <a:ext cx="973667" cy="274638"/>
          </a:xfrm>
          <a:prstGeom prst="rect">
            <a:avLst/>
          </a:prstGeom>
        </p:spPr>
        <p:txBody>
          <a:bodyPr vert="horz" wrap="square" lIns="91440" tIns="45720" rIns="91440" bIns="45720" numCol="1" anchor="ctr" anchorCtr="0" compatLnSpc="1">
            <a:prstTxWarp prst="textNoShape">
              <a:avLst/>
            </a:prstTxWarp>
          </a:bodyPr>
          <a:lstStyle>
            <a:lvl1pPr eaLnBrk="1" hangingPunct="1">
              <a:defRPr sz="1000">
                <a:solidFill>
                  <a:srgbClr val="474233"/>
                </a:solidFill>
                <a:latin typeface="Calibri" panose="020f0502020204030204" pitchFamily="34" charset="0"/>
              </a:defRPr>
            </a:lvl1pPr>
          </a:lstStyle>
          <a:p>
            <a:pPr>
              <a:defRPr/>
            </a:pPr>
            <a:fld id="{469D0DD6-902D-4AF7-8DC2-F00084F3DEA3}" type="slidenum">
              <a:rPr lang="ru-RU" altLang="ru-RU"/>
              <a:pPr>
                <a:defRPr/>
              </a:pPr>
              <a:t>‹#›</a:t>
            </a:fld>
            <a:endParaRPr lang="ru-RU" altLang="ru-RU"/>
          </a:p>
        </p:txBody>
      </p:sp>
      <p:cxnSp>
        <p:nvCxnSpPr>
          <p:cNvPr id="7" name="Straight Connector 6">
            <a:extLst>
              <a:ext uri="{FF2B5EF4-FFF2-40B4-BE49-F238E27FC236}">
                <a16:creationId xmlns:a16="http://schemas.microsoft.com/office/drawing/2014/main" id="{32E32AA5-AD91-4685-BFE0-66F4AF32D5BF}"/>
              </a:ext>
            </a:extLst>
          </p:cNvPr>
          <p:cNvCxnSpPr/>
          <p:nvPr/>
        </p:nvCxnSpPr>
        <p:spPr>
          <a:xfrm flipH="1" flipV="1">
            <a:off x="762000" y="827088"/>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781402"/>
      </p:ext>
    </p:extLst>
  </p:cSld>
  <p:clrMap bg1="lt1" tx1="dk1" bg2="lt2" tx2="dk2" accent1="accent1" accent2="accent2" accent3="accent3" accent4="accent4" accent5="accent5" accent6="accent6" hlink="hlink" folHlink="folHlink"/>
  <p:sldLayoutIdLst>
    <p:sldLayoutId id="2147483680" r:id="rId1"/>
  </p:sldLayoutIdLst>
  <p:transition/>
  <p:timing/>
  <p:txStyles>
    <p:titleStyle>
      <a:lvl1pPr algn="l" defTabSz="912813" rtl="0" eaLnBrk="0" fontAlgn="base" hangingPunct="0">
        <a:lnSpc>
          <a:spcPct val="80000"/>
        </a:lnSpc>
        <a:spcBef>
          <a:spcPct val="0"/>
        </a:spcBef>
        <a:spcAft>
          <a:spcPct val="0"/>
        </a:spcAft>
        <a:defRPr sz="4400" kern="1200" cap="all" spc="100">
          <a:solidFill>
            <a:srgbClr val="474233"/>
          </a:solidFill>
          <a:latin typeface="+mj-lt"/>
          <a:ea typeface="+mj-ea"/>
          <a:cs typeface="+mj-cs"/>
        </a:defRPr>
      </a:lvl1pPr>
      <a:lvl2pPr algn="l" defTabSz="912813" rtl="0" eaLnBrk="0" fontAlgn="base" hangingPunct="0">
        <a:lnSpc>
          <a:spcPct val="80000"/>
        </a:lnSpc>
        <a:spcBef>
          <a:spcPct val="0"/>
        </a:spcBef>
        <a:spcAft>
          <a:spcPct val="0"/>
        </a:spcAft>
        <a:defRPr sz="4400">
          <a:solidFill>
            <a:srgbClr val="474233"/>
          </a:solidFill>
          <a:latin typeface="Calibri" panose="020f0502020204030204" pitchFamily="34" charset="0"/>
        </a:defRPr>
      </a:lvl2pPr>
      <a:lvl3pPr algn="l" defTabSz="912813" rtl="0" eaLnBrk="0" fontAlgn="base" hangingPunct="0">
        <a:lnSpc>
          <a:spcPct val="80000"/>
        </a:lnSpc>
        <a:spcBef>
          <a:spcPct val="0"/>
        </a:spcBef>
        <a:spcAft>
          <a:spcPct val="0"/>
        </a:spcAft>
        <a:defRPr sz="4400">
          <a:solidFill>
            <a:srgbClr val="474233"/>
          </a:solidFill>
          <a:latin typeface="Calibri" panose="020f0502020204030204" pitchFamily="34" charset="0"/>
        </a:defRPr>
      </a:lvl3pPr>
      <a:lvl4pPr algn="l" defTabSz="912813" rtl="0" eaLnBrk="0" fontAlgn="base" hangingPunct="0">
        <a:lnSpc>
          <a:spcPct val="80000"/>
        </a:lnSpc>
        <a:spcBef>
          <a:spcPct val="0"/>
        </a:spcBef>
        <a:spcAft>
          <a:spcPct val="0"/>
        </a:spcAft>
        <a:defRPr sz="4400">
          <a:solidFill>
            <a:srgbClr val="474233"/>
          </a:solidFill>
          <a:latin typeface="Calibri" panose="020f0502020204030204" pitchFamily="34" charset="0"/>
        </a:defRPr>
      </a:lvl4pPr>
      <a:lvl5pPr algn="l" defTabSz="912813" rtl="0" eaLnBrk="0" fontAlgn="base" hangingPunct="0">
        <a:lnSpc>
          <a:spcPct val="80000"/>
        </a:lnSpc>
        <a:spcBef>
          <a:spcPct val="0"/>
        </a:spcBef>
        <a:spcAft>
          <a:spcPct val="0"/>
        </a:spcAft>
        <a:defRPr sz="4400">
          <a:solidFill>
            <a:srgbClr val="474233"/>
          </a:solidFill>
          <a:latin typeface="Calibri" panose="020f0502020204030204" pitchFamily="34" charset="0"/>
        </a:defRPr>
      </a:lvl5pPr>
      <a:lvl6pPr marL="457200" algn="l" defTabSz="912813" rtl="0" fontAlgn="base">
        <a:lnSpc>
          <a:spcPct val="80000"/>
        </a:lnSpc>
        <a:spcBef>
          <a:spcPct val="0"/>
        </a:spcBef>
        <a:spcAft>
          <a:spcPct val="0"/>
        </a:spcAft>
        <a:defRPr sz="4400">
          <a:solidFill>
            <a:srgbClr val="474233"/>
          </a:solidFill>
          <a:latin typeface="Calibri" panose="020f0502020204030204" pitchFamily="34" charset="0"/>
        </a:defRPr>
      </a:lvl6pPr>
      <a:lvl7pPr marL="914400" algn="l" defTabSz="912813" rtl="0" fontAlgn="base">
        <a:lnSpc>
          <a:spcPct val="80000"/>
        </a:lnSpc>
        <a:spcBef>
          <a:spcPct val="0"/>
        </a:spcBef>
        <a:spcAft>
          <a:spcPct val="0"/>
        </a:spcAft>
        <a:defRPr sz="4400">
          <a:solidFill>
            <a:srgbClr val="474233"/>
          </a:solidFill>
          <a:latin typeface="Calibri" panose="020f0502020204030204" pitchFamily="34" charset="0"/>
        </a:defRPr>
      </a:lvl7pPr>
      <a:lvl8pPr marL="1371600" algn="l" defTabSz="912813" rtl="0" fontAlgn="base">
        <a:lnSpc>
          <a:spcPct val="80000"/>
        </a:lnSpc>
        <a:spcBef>
          <a:spcPct val="0"/>
        </a:spcBef>
        <a:spcAft>
          <a:spcPct val="0"/>
        </a:spcAft>
        <a:defRPr sz="4400">
          <a:solidFill>
            <a:srgbClr val="474233"/>
          </a:solidFill>
          <a:latin typeface="Calibri" panose="020f0502020204030204" pitchFamily="34" charset="0"/>
        </a:defRPr>
      </a:lvl8pPr>
      <a:lvl9pPr marL="1828800" algn="l" defTabSz="912813" rtl="0" fontAlgn="base">
        <a:lnSpc>
          <a:spcPct val="80000"/>
        </a:lnSpc>
        <a:spcBef>
          <a:spcPct val="0"/>
        </a:spcBef>
        <a:spcAft>
          <a:spcPct val="0"/>
        </a:spcAft>
        <a:defRPr sz="4400">
          <a:solidFill>
            <a:srgbClr val="474233"/>
          </a:solidFill>
          <a:latin typeface="Calibri" panose="020f0502020204030204" pitchFamily="34" charset="0"/>
        </a:defRPr>
      </a:lvl9pPr>
    </p:titleStyle>
    <p:bodyStyle>
      <a:lvl1pPr marL="90488" indent="-90488" algn="l" defTabSz="912813" rtl="0" eaLnBrk="0" fontAlgn="base" hangingPunct="0">
        <a:lnSpc>
          <a:spcPct val="90000"/>
        </a:lnSpc>
        <a:spcBef>
          <a:spcPts val="1200"/>
        </a:spcBef>
        <a:spcAft>
          <a:spcPts val="200"/>
        </a:spcAft>
        <a:buClr>
          <a:schemeClr val="accent2"/>
        </a:buClr>
        <a:buSzTx/>
        <a:buFont typeface="Tw Cen MT" panose="020b0602020104020603" pitchFamily="34" charset="0"/>
        <a:buChar char=" "/>
        <a:defRPr sz="2000" kern="1200">
          <a:solidFill>
            <a:schemeClr val="tx1"/>
          </a:solidFill>
          <a:latin typeface="+mn-lt"/>
          <a:ea typeface="+mn-ea"/>
          <a:cs typeface="+mn-cs"/>
        </a:defRPr>
      </a:lvl1pPr>
      <a:lvl2pPr marL="265113" indent="-136525" algn="l" defTabSz="912813" rtl="0" eaLnBrk="0" fontAlgn="base" hangingPunct="0">
        <a:lnSpc>
          <a:spcPct val="90000"/>
        </a:lnSpc>
        <a:spcBef>
          <a:spcPts val="200"/>
        </a:spcBef>
        <a:spcAft>
          <a:spcPts val="400"/>
        </a:spcAft>
        <a:buClr>
          <a:schemeClr val="accent2"/>
        </a:buClr>
        <a:buFont typeface="Wingdings 3" panose="05040102010807070707" pitchFamily="18" charset="2"/>
        <a:buChar char=""/>
        <a:defRPr sz="1600" kern="1200">
          <a:solidFill>
            <a:schemeClr val="tx1"/>
          </a:solidFill>
          <a:latin typeface="+mn-lt"/>
          <a:ea typeface="+mn-ea"/>
          <a:cs typeface="+mn-cs"/>
        </a:defRPr>
      </a:lvl2pPr>
      <a:lvl3pPr marL="447675" indent="-136525" algn="l" defTabSz="912813" rtl="0" eaLnBrk="0" fontAlgn="base" hangingPunct="0">
        <a:lnSpc>
          <a:spcPct val="90000"/>
        </a:lnSpc>
        <a:spcBef>
          <a:spcPts val="200"/>
        </a:spcBef>
        <a:spcAft>
          <a:spcPts val="400"/>
        </a:spcAft>
        <a:buClr>
          <a:schemeClr val="accent2"/>
        </a:buClr>
        <a:buFont typeface="Wingdings 3" panose="05040102010807070707" pitchFamily="18" charset="2"/>
        <a:buChar char=""/>
        <a:defRPr sz="1200" kern="1200">
          <a:solidFill>
            <a:schemeClr val="tx1"/>
          </a:solidFill>
          <a:latin typeface="+mn-lt"/>
          <a:ea typeface="+mn-ea"/>
          <a:cs typeface="+mn-cs"/>
        </a:defRPr>
      </a:lvl3pPr>
      <a:lvl4pPr marL="593725" indent="-136525" algn="l" defTabSz="912813" rtl="0" eaLnBrk="0" fontAlgn="base" hangingPunct="0">
        <a:lnSpc>
          <a:spcPct val="90000"/>
        </a:lnSpc>
        <a:spcBef>
          <a:spcPts val="200"/>
        </a:spcBef>
        <a:spcAft>
          <a:spcPts val="400"/>
        </a:spcAft>
        <a:buClr>
          <a:schemeClr val="accent2"/>
        </a:buClr>
        <a:buFont typeface="Wingdings 3" panose="05040102010807070707" pitchFamily="18" charset="2"/>
        <a:buChar char=""/>
        <a:defRPr sz="1200" kern="1200">
          <a:solidFill>
            <a:schemeClr val="tx1"/>
          </a:solidFill>
          <a:latin typeface="+mn-lt"/>
          <a:ea typeface="+mn-ea"/>
          <a:cs typeface="+mn-cs"/>
        </a:defRPr>
      </a:lvl4pPr>
      <a:lvl5pPr marL="776288" indent="-136525" algn="l" defTabSz="912813" rtl="0" eaLnBrk="0" fontAlgn="base" hangingPunct="0">
        <a:lnSpc>
          <a:spcPct val="90000"/>
        </a:lnSpc>
        <a:spcBef>
          <a:spcPts val="200"/>
        </a:spcBef>
        <a:spcAft>
          <a:spcPts val="400"/>
        </a:spcAft>
        <a:buClr>
          <a:schemeClr val="accent2"/>
        </a:buClr>
        <a:buFont typeface="Wingdings 3" panose="05040102010807070707"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anose="05040102010807070707"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anose="05040102010807070707"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anose="05040102010807070707"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anose="05040102010807070707"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Title Placeholder 1">
            <a:extLst>
              <a:ext uri="{FF2B5EF4-FFF2-40B4-BE49-F238E27FC236}">
                <a16:creationId xmlns:a16="http://schemas.microsoft.com/office/drawing/2014/main" id="{77559FE4-EED7-41D3-9887-F54D5FCD738F}"/>
              </a:ext>
            </a:extLst>
          </p:cNvPr>
          <p:cNvSpPr txBox="1">
            <a:spLocks noGrp="1"/>
          </p:cNvSpPr>
          <p:nvPr>
            <p:ph type="title"/>
          </p:nvPr>
        </p:nvSpPr>
        <p:spPr>
          <a:xfrm>
            <a:off x="608641" y="272631"/>
            <a:ext cx="10972799" cy="1146200"/>
          </a:xfrm>
          <a:prstGeom prst="rect">
            <a:avLst/>
          </a:prstGeom>
          <a:noFill/>
          <a:ln>
            <a:noFill/>
          </a:ln>
        </p:spPr>
        <p:txBody>
          <a:bodyPr lIns="0" tIns="0" rIns="0" bIns="0" anchor="ctr"/>
          <a:lstStyle/>
          <a:p>
            <a:endParaRPr lang="ru-RU"/>
          </a:p>
        </p:txBody>
      </p:sp>
      <p:sp>
        <p:nvSpPr>
          <p:cNvPr id="3" name="Text Placeholder 2">
            <a:extLst>
              <a:ext uri="{FF2B5EF4-FFF2-40B4-BE49-F238E27FC236}">
                <a16:creationId xmlns:a16="http://schemas.microsoft.com/office/drawing/2014/main" id="{7C4D3491-8CA8-41D8-BEA4-F596200E9220}"/>
              </a:ext>
            </a:extLst>
          </p:cNvPr>
          <p:cNvSpPr txBox="1">
            <a:spLocks noGrp="1"/>
          </p:cNvSpPr>
          <p:nvPr>
            <p:ph type="body" idx="1"/>
          </p:nvPr>
        </p:nvSpPr>
        <p:spPr>
          <a:xfrm>
            <a:off x="608641" y="1605065"/>
            <a:ext cx="10972799" cy="3976181"/>
          </a:xfrm>
          <a:prstGeom prst="rect">
            <a:avLst/>
          </a:prstGeom>
          <a:noFill/>
          <a:ln>
            <a:noFill/>
          </a:ln>
        </p:spPr>
        <p:txBody>
          <a:bodyPr lIns="0" tIns="0" rIns="0" bIns="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a:extLst>
              <a:ext uri="{FF2B5EF4-FFF2-40B4-BE49-F238E27FC236}">
                <a16:creationId xmlns:a16="http://schemas.microsoft.com/office/drawing/2014/main" id="{39F78A5F-B8FA-4F12-9FB7-89850786A161}"/>
              </a:ext>
            </a:extLst>
          </p:cNvPr>
          <p:cNvSpPr txBox="1">
            <a:spLocks noGrp="1"/>
          </p:cNvSpPr>
          <p:nvPr>
            <p:ph type="dt" sz="half" idx="2"/>
          </p:nvPr>
        </p:nvSpPr>
        <p:spPr>
          <a:xfrm>
            <a:off x="608641" y="6247462"/>
            <a:ext cx="2841600" cy="472303"/>
          </a:xfrm>
          <a:prstGeom prst="rect">
            <a:avLst/>
          </a:prstGeom>
          <a:noFill/>
          <a:ln>
            <a:noFill/>
          </a:ln>
        </p:spPr>
        <p:txBody>
          <a:bodyPr vert="horz" lIns="0" tIns="0" rIns="0" bIns="0" anchorCtr="0">
            <a:noAutofit/>
          </a:bodyPr>
          <a:lstStyle>
            <a:lvl1pPr lvl="0" rtl="0" eaLnBrk="1" fontAlgn="auto" hangingPunct="0">
              <a:spcBef>
                <a:spcPct val="0"/>
              </a:spcBef>
              <a:spcAft>
                <a:spcPct val="0"/>
              </a:spcAft>
              <a:buNone/>
              <a:defRPr lang="ru-RU" sz="1693" kern="1200">
                <a:latin typeface="Liberation Serif" pitchFamily="18"/>
                <a:ea typeface="Segoe UI" pitchFamily="2"/>
                <a:cs typeface="Tahoma" pitchFamily="2"/>
              </a:defRPr>
            </a:lvl1pPr>
          </a:lstStyle>
          <a:p>
            <a:pPr>
              <a:defRPr/>
            </a:pPr>
            <a:endParaRPr/>
          </a:p>
        </p:txBody>
      </p:sp>
      <p:sp>
        <p:nvSpPr>
          <p:cNvPr id="5" name="Footer Placeholder 4">
            <a:extLst>
              <a:ext uri="{FF2B5EF4-FFF2-40B4-BE49-F238E27FC236}">
                <a16:creationId xmlns:a16="http://schemas.microsoft.com/office/drawing/2014/main" id="{5F37B569-3694-4314-B0C8-FC67FA909575}"/>
              </a:ext>
            </a:extLst>
          </p:cNvPr>
          <p:cNvSpPr txBox="1">
            <a:spLocks noGrp="1"/>
          </p:cNvSpPr>
          <p:nvPr>
            <p:ph type="ftr" sz="quarter" idx="3"/>
          </p:nvPr>
        </p:nvSpPr>
        <p:spPr>
          <a:xfrm>
            <a:off x="4170240" y="6247462"/>
            <a:ext cx="3863040" cy="472303"/>
          </a:xfrm>
          <a:prstGeom prst="rect">
            <a:avLst/>
          </a:prstGeom>
          <a:noFill/>
          <a:ln>
            <a:noFill/>
          </a:ln>
        </p:spPr>
        <p:txBody>
          <a:bodyPr vert="horz" lIns="0" tIns="0" rIns="0" bIns="0" anchorCtr="0">
            <a:noAutofit/>
          </a:bodyPr>
          <a:lstStyle>
            <a:lvl1pPr lvl="0" algn="ctr" rtl="0" eaLnBrk="1" fontAlgn="auto" hangingPunct="0">
              <a:spcBef>
                <a:spcPct val="0"/>
              </a:spcBef>
              <a:spcAft>
                <a:spcPct val="0"/>
              </a:spcAft>
              <a:buNone/>
              <a:defRPr lang="ru-RU" sz="1693" kern="1200">
                <a:latin typeface="Liberation Serif" pitchFamily="18"/>
                <a:ea typeface="Segoe UI" pitchFamily="2"/>
                <a:cs typeface="Tahoma" pitchFamily="2"/>
              </a:defRPr>
            </a:lvl1pPr>
          </a:lstStyle>
          <a:p>
            <a:pPr>
              <a:defRPr/>
            </a:pPr>
            <a:endParaRPr/>
          </a:p>
        </p:txBody>
      </p:sp>
      <p:sp>
        <p:nvSpPr>
          <p:cNvPr id="6" name="Slide Number Placeholder 5">
            <a:extLst>
              <a:ext uri="{FF2B5EF4-FFF2-40B4-BE49-F238E27FC236}">
                <a16:creationId xmlns:a16="http://schemas.microsoft.com/office/drawing/2014/main" id="{2D1E5674-B863-4960-97C8-9661DE302014}"/>
              </a:ext>
            </a:extLst>
          </p:cNvPr>
          <p:cNvSpPr txBox="1">
            <a:spLocks noGrp="1"/>
          </p:cNvSpPr>
          <p:nvPr>
            <p:ph type="sldNum" sz="quarter" idx="4"/>
          </p:nvPr>
        </p:nvSpPr>
        <p:spPr>
          <a:xfrm>
            <a:off x="8741761" y="6247462"/>
            <a:ext cx="2839679" cy="472303"/>
          </a:xfrm>
          <a:prstGeom prst="rect">
            <a:avLst/>
          </a:prstGeom>
          <a:noFill/>
          <a:ln>
            <a:noFill/>
          </a:ln>
        </p:spPr>
        <p:txBody>
          <a:bodyPr vert="horz" wrap="square" lIns="0" tIns="0" rIns="0" bIns="0" numCol="1" anchor="t" anchorCtr="0" compatLnSpc="1">
            <a:prstTxWarp prst="textNoShape">
              <a:avLst/>
            </a:prstTxWarp>
            <a:noAutofit/>
          </a:bodyPr>
          <a:lstStyle>
            <a:lvl1pPr algn="r" eaLnBrk="1">
              <a:defRPr sz="1693">
                <a:latin typeface="Liberation Serif"/>
                <a:ea typeface="Segoe UI" panose="020b0502040204020203" pitchFamily="34" charset="0"/>
                <a:cs typeface="Tahoma" panose="020b0604030504040204" pitchFamily="34" charset="0"/>
              </a:defRPr>
            </a:lvl1pPr>
          </a:lstStyle>
          <a:p>
            <a:fld id="{BDAFB110-A0D1-471F-82F3-A4F73EDEFE67}" type="slidenum">
              <a:rPr lang="ru-RU" altLang="ru-RU"/>
              <a:t>‹#›</a:t>
            </a:fld>
            <a:endParaRPr lang="ru-RU" altLang="ru-RU"/>
          </a:p>
        </p:txBody>
      </p:sp>
    </p:spTree>
    <p:extLst>
      <p:ext uri="{BB962C8B-B14F-4D97-AF65-F5344CB8AC3E}">
        <p14:creationId xmlns:p14="http://schemas.microsoft.com/office/powerpoint/2010/main" val="4179044537"/>
      </p:ext>
    </p:extLst>
  </p:cSld>
  <p:clrMap bg1="lt1" tx1="dk1" bg2="lt2" tx2="dk2" accent1="accent1" accent2="accent2" accent3="accent3" accent4="accent4" accent5="accent5" accent6="accent6" hlink="hlink" folHlink="folHlink"/>
  <p:sldLayoutIdLst>
    <p:sldLayoutId id="2147483697" r:id="rId1"/>
  </p:sldLayoutIdLst>
  <p:transition spd="slow"/>
  <p:timing/>
  <p:txStyles>
    <p:titleStyle>
      <a:lvl1pPr algn="ctr" rtl="0" eaLnBrk="0" fontAlgn="base" hangingPunct="0">
        <a:spcBef>
          <a:spcPct val="0"/>
        </a:spcBef>
        <a:spcAft>
          <a:spcPct val="0"/>
        </a:spcAft>
        <a:defRPr lang="ru-RU" sz="5321" kern="1200">
          <a:solidFill>
            <a:schemeClr val="tx2"/>
          </a:solidFill>
          <a:highlight>
            <a:scrgbClr r="0" g="0" b="0">
              <a:alpha val="0"/>
            </a:scrgbClr>
          </a:highlight>
          <a:latin typeface="Liberation Sans" pitchFamily="18"/>
          <a:ea typeface="Microsoft YaHei" pitchFamily="2"/>
          <a:cs typeface="Arial" pitchFamily="2"/>
        </a:defRPr>
      </a:lvl1pPr>
      <a:lvl2pPr algn="ctr" rtl="0" eaLnBrk="0" fontAlgn="base" hangingPunct="0">
        <a:spcBef>
          <a:spcPct val="0"/>
        </a:spcBef>
        <a:spcAft>
          <a:spcPct val="0"/>
        </a:spcAft>
        <a:defRPr sz="5321">
          <a:solidFill>
            <a:schemeClr val="tx2"/>
          </a:solidFill>
          <a:latin typeface="Liberation Sans"/>
          <a:ea typeface="Microsoft YaHei" pitchFamily="34" charset="-122"/>
          <a:cs typeface="Arial" panose="020b0604020202020204" pitchFamily="34" charset="0"/>
        </a:defRPr>
      </a:lvl2pPr>
      <a:lvl3pPr algn="ctr" rtl="0" eaLnBrk="0" fontAlgn="base" hangingPunct="0">
        <a:spcBef>
          <a:spcPct val="0"/>
        </a:spcBef>
        <a:spcAft>
          <a:spcPct val="0"/>
        </a:spcAft>
        <a:defRPr sz="5321">
          <a:solidFill>
            <a:schemeClr val="tx2"/>
          </a:solidFill>
          <a:latin typeface="Liberation Sans"/>
          <a:ea typeface="Microsoft YaHei" pitchFamily="34" charset="-122"/>
          <a:cs typeface="Arial" panose="020b0604020202020204" pitchFamily="34" charset="0"/>
        </a:defRPr>
      </a:lvl3pPr>
      <a:lvl4pPr algn="ctr" rtl="0" eaLnBrk="0" fontAlgn="base" hangingPunct="0">
        <a:spcBef>
          <a:spcPct val="0"/>
        </a:spcBef>
        <a:spcAft>
          <a:spcPct val="0"/>
        </a:spcAft>
        <a:defRPr sz="5321">
          <a:solidFill>
            <a:schemeClr val="tx2"/>
          </a:solidFill>
          <a:latin typeface="Liberation Sans"/>
          <a:ea typeface="Microsoft YaHei" pitchFamily="34" charset="-122"/>
          <a:cs typeface="Arial" panose="020b0604020202020204" pitchFamily="34" charset="0"/>
        </a:defRPr>
      </a:lvl4pPr>
      <a:lvl5pPr algn="ctr" rtl="0" eaLnBrk="0" fontAlgn="base" hangingPunct="0">
        <a:spcBef>
          <a:spcPct val="0"/>
        </a:spcBef>
        <a:spcAft>
          <a:spcPct val="0"/>
        </a:spcAft>
        <a:defRPr sz="5321">
          <a:solidFill>
            <a:schemeClr val="tx2"/>
          </a:solidFill>
          <a:latin typeface="Liberation Sans"/>
          <a:ea typeface="Microsoft YaHei" pitchFamily="34" charset="-122"/>
          <a:cs typeface="Arial" panose="020b0604020202020204" pitchFamily="34" charset="0"/>
        </a:defRPr>
      </a:lvl5pPr>
      <a:lvl6pPr marL="552938" algn="ctr" rtl="0" eaLnBrk="0" fontAlgn="base" hangingPunct="0">
        <a:spcBef>
          <a:spcPct val="0"/>
        </a:spcBef>
        <a:spcAft>
          <a:spcPct val="0"/>
        </a:spcAft>
        <a:defRPr sz="5321">
          <a:solidFill>
            <a:schemeClr val="tx2"/>
          </a:solidFill>
          <a:latin typeface="Liberation Sans"/>
          <a:ea typeface="Microsoft YaHei" pitchFamily="34" charset="-122"/>
          <a:cs typeface="Arial" panose="020b0604020202020204" pitchFamily="34" charset="0"/>
        </a:defRPr>
      </a:lvl6pPr>
      <a:lvl7pPr marL="1105875" algn="ctr" rtl="0" eaLnBrk="0" fontAlgn="base" hangingPunct="0">
        <a:spcBef>
          <a:spcPct val="0"/>
        </a:spcBef>
        <a:spcAft>
          <a:spcPct val="0"/>
        </a:spcAft>
        <a:defRPr sz="5321">
          <a:solidFill>
            <a:schemeClr val="tx2"/>
          </a:solidFill>
          <a:latin typeface="Liberation Sans"/>
          <a:ea typeface="Microsoft YaHei" pitchFamily="34" charset="-122"/>
          <a:cs typeface="Arial" panose="020b0604020202020204" pitchFamily="34" charset="0"/>
        </a:defRPr>
      </a:lvl7pPr>
      <a:lvl8pPr marL="1658813" algn="ctr" rtl="0" eaLnBrk="0" fontAlgn="base" hangingPunct="0">
        <a:spcBef>
          <a:spcPct val="0"/>
        </a:spcBef>
        <a:spcAft>
          <a:spcPct val="0"/>
        </a:spcAft>
        <a:defRPr sz="5321">
          <a:solidFill>
            <a:schemeClr val="tx2"/>
          </a:solidFill>
          <a:latin typeface="Liberation Sans"/>
          <a:ea typeface="Microsoft YaHei" pitchFamily="34" charset="-122"/>
          <a:cs typeface="Arial" panose="020b0604020202020204" pitchFamily="34" charset="0"/>
        </a:defRPr>
      </a:lvl8pPr>
      <a:lvl9pPr marL="2211751" algn="ctr" rtl="0" eaLnBrk="0" fontAlgn="base" hangingPunct="0">
        <a:spcBef>
          <a:spcPct val="0"/>
        </a:spcBef>
        <a:spcAft>
          <a:spcPct val="0"/>
        </a:spcAft>
        <a:defRPr sz="5321">
          <a:solidFill>
            <a:schemeClr val="tx2"/>
          </a:solidFill>
          <a:latin typeface="Liberation Sans"/>
          <a:ea typeface="Microsoft YaHei" pitchFamily="34" charset="-122"/>
          <a:cs typeface="Arial" panose="020b0604020202020204" pitchFamily="34" charset="0"/>
        </a:defRPr>
      </a:lvl9pPr>
    </p:titleStyle>
    <p:bodyStyle>
      <a:lvl1pPr marL="414703" indent="-414703" algn="l" rtl="0" eaLnBrk="0" fontAlgn="base" hangingPunct="0">
        <a:spcBef>
          <a:spcPts val="1709"/>
        </a:spcBef>
        <a:spcAft>
          <a:spcPct val="0"/>
        </a:spcAft>
        <a:buChar char="•"/>
        <a:defRPr lang="ru-RU" sz="3870" kern="1200">
          <a:solidFill>
            <a:schemeClr val="tx1"/>
          </a:solidFill>
          <a:highlight>
            <a:scrgbClr r="0" g="0" b="0">
              <a:alpha val="0"/>
            </a:scrgbClr>
          </a:highlight>
          <a:latin typeface="Liberation Sans" pitchFamily="18"/>
          <a:ea typeface="Microsoft YaHei" pitchFamily="2"/>
          <a:cs typeface="Arial" pitchFamily="2"/>
        </a:defRPr>
      </a:lvl1pPr>
      <a:lvl2pPr marL="829407" indent="-276469" algn="l" rtl="0" eaLnBrk="0" fontAlgn="base" hangingPunct="0">
        <a:lnSpc>
          <a:spcPct val="90000"/>
        </a:lnSpc>
        <a:spcBef>
          <a:spcPts val="605"/>
        </a:spcBef>
        <a:spcAft>
          <a:spcPct val="0"/>
        </a:spcAft>
        <a:buFont typeface="Arial" panose="020b0604020202020204" pitchFamily="34" charset="0"/>
        <a:buChar char="•"/>
        <a:defRPr sz="2903" kern="1200">
          <a:solidFill>
            <a:schemeClr val="tx1"/>
          </a:solidFill>
          <a:latin typeface="+mn-lt"/>
          <a:ea typeface="Microsoft YaHei" pitchFamily="34" charset="-122"/>
          <a:cs typeface="+mn-cs"/>
        </a:defRPr>
      </a:lvl2pPr>
      <a:lvl3pPr marL="1382344" indent="-276469" algn="l" rtl="0" eaLnBrk="0" fontAlgn="base" hangingPunct="0">
        <a:lnSpc>
          <a:spcPct val="90000"/>
        </a:lnSpc>
        <a:spcBef>
          <a:spcPts val="605"/>
        </a:spcBef>
        <a:spcAft>
          <a:spcPct val="0"/>
        </a:spcAft>
        <a:buFont typeface="Arial" panose="020b0604020202020204" pitchFamily="34" charset="0"/>
        <a:buChar char="•"/>
        <a:defRPr sz="2419" kern="1200">
          <a:solidFill>
            <a:schemeClr val="tx1"/>
          </a:solidFill>
          <a:latin typeface="+mn-lt"/>
          <a:ea typeface="Microsoft YaHei" pitchFamily="34" charset="-122"/>
          <a:cs typeface="+mn-cs"/>
        </a:defRPr>
      </a:lvl3pPr>
      <a:lvl4pPr marL="1935282" indent="-276469" algn="l" rtl="0" eaLnBrk="0" fontAlgn="base" hangingPunct="0">
        <a:lnSpc>
          <a:spcPct val="90000"/>
        </a:lnSpc>
        <a:spcBef>
          <a:spcPts val="605"/>
        </a:spcBef>
        <a:spcAft>
          <a:spcPct val="0"/>
        </a:spcAft>
        <a:buFont typeface="Arial" panose="020b0604020202020204" pitchFamily="34" charset="0"/>
        <a:buChar char="•"/>
        <a:defRPr sz="2419" kern="1200">
          <a:solidFill>
            <a:schemeClr val="tx1"/>
          </a:solidFill>
          <a:latin typeface="+mn-lt"/>
          <a:ea typeface="Microsoft YaHei" pitchFamily="34" charset="-122"/>
          <a:cs typeface="+mn-cs"/>
        </a:defRPr>
      </a:lvl4pPr>
      <a:lvl5pPr marL="2488220" indent="-276469" algn="l" rtl="0" eaLnBrk="0" fontAlgn="base" hangingPunct="0">
        <a:lnSpc>
          <a:spcPct val="90000"/>
        </a:lnSpc>
        <a:spcBef>
          <a:spcPts val="605"/>
        </a:spcBef>
        <a:spcAft>
          <a:spcPct val="0"/>
        </a:spcAft>
        <a:buFont typeface="Arial" panose="020b0604020202020204" pitchFamily="34" charset="0"/>
        <a:buChar char="•"/>
        <a:defRPr sz="2419" kern="1200">
          <a:solidFill>
            <a:schemeClr val="tx1"/>
          </a:solidFill>
          <a:latin typeface="+mn-lt"/>
          <a:ea typeface="Microsoft YaHei" pitchFamily="34" charset="-122"/>
          <a:cs typeface="+mn-cs"/>
        </a:defRPr>
      </a:lvl5pPr>
      <a:lvl6pPr marL="3041157"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6pPr>
      <a:lvl7pPr marL="3594095"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7pPr>
      <a:lvl8pPr marL="4147033"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8pPr>
      <a:lvl9pPr marL="4699970"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9pPr>
    </p:bodyStyle>
    <p:otherStyle>
      <a:defPPr>
        <a:defRPr lang="en-US"/>
      </a:defPPr>
      <a:lvl1pPr marL="0" algn="l" defTabSz="1105875" rtl="0" eaLnBrk="1" latinLnBrk="0" hangingPunct="1">
        <a:defRPr sz="2177" kern="1200">
          <a:solidFill>
            <a:schemeClr val="tx1"/>
          </a:solidFill>
          <a:latin typeface="+mn-lt"/>
          <a:ea typeface="+mn-ea"/>
          <a:cs typeface="+mn-cs"/>
        </a:defRPr>
      </a:lvl1pPr>
      <a:lvl2pPr marL="552938" algn="l" defTabSz="1105875" rtl="0" eaLnBrk="1" latinLnBrk="0" hangingPunct="1">
        <a:defRPr sz="2177" kern="1200">
          <a:solidFill>
            <a:schemeClr val="tx1"/>
          </a:solidFill>
          <a:latin typeface="+mn-lt"/>
          <a:ea typeface="+mn-ea"/>
          <a:cs typeface="+mn-cs"/>
        </a:defRPr>
      </a:lvl2pPr>
      <a:lvl3pPr marL="1105875" algn="l" defTabSz="1105875" rtl="0" eaLnBrk="1" latinLnBrk="0" hangingPunct="1">
        <a:defRPr sz="2177" kern="1200">
          <a:solidFill>
            <a:schemeClr val="tx1"/>
          </a:solidFill>
          <a:latin typeface="+mn-lt"/>
          <a:ea typeface="+mn-ea"/>
          <a:cs typeface="+mn-cs"/>
        </a:defRPr>
      </a:lvl3pPr>
      <a:lvl4pPr marL="1658813" algn="l" defTabSz="1105875" rtl="0" eaLnBrk="1" latinLnBrk="0" hangingPunct="1">
        <a:defRPr sz="2177" kern="1200">
          <a:solidFill>
            <a:schemeClr val="tx1"/>
          </a:solidFill>
          <a:latin typeface="+mn-lt"/>
          <a:ea typeface="+mn-ea"/>
          <a:cs typeface="+mn-cs"/>
        </a:defRPr>
      </a:lvl4pPr>
      <a:lvl5pPr marL="2211751" algn="l" defTabSz="1105875" rtl="0" eaLnBrk="1" latinLnBrk="0" hangingPunct="1">
        <a:defRPr sz="2177" kern="1200">
          <a:solidFill>
            <a:schemeClr val="tx1"/>
          </a:solidFill>
          <a:latin typeface="+mn-lt"/>
          <a:ea typeface="+mn-ea"/>
          <a:cs typeface="+mn-cs"/>
        </a:defRPr>
      </a:lvl5pPr>
      <a:lvl6pPr marL="2764688" algn="l" defTabSz="1105875" rtl="0" eaLnBrk="1" latinLnBrk="0" hangingPunct="1">
        <a:defRPr sz="2177" kern="1200">
          <a:solidFill>
            <a:schemeClr val="tx1"/>
          </a:solidFill>
          <a:latin typeface="+mn-lt"/>
          <a:ea typeface="+mn-ea"/>
          <a:cs typeface="+mn-cs"/>
        </a:defRPr>
      </a:lvl6pPr>
      <a:lvl7pPr marL="3317626" algn="l" defTabSz="1105875" rtl="0" eaLnBrk="1" latinLnBrk="0" hangingPunct="1">
        <a:defRPr sz="2177" kern="1200">
          <a:solidFill>
            <a:schemeClr val="tx1"/>
          </a:solidFill>
          <a:latin typeface="+mn-lt"/>
          <a:ea typeface="+mn-ea"/>
          <a:cs typeface="+mn-cs"/>
        </a:defRPr>
      </a:lvl7pPr>
      <a:lvl8pPr marL="3870564" algn="l" defTabSz="1105875" rtl="0" eaLnBrk="1" latinLnBrk="0" hangingPunct="1">
        <a:defRPr sz="2177" kern="1200">
          <a:solidFill>
            <a:schemeClr val="tx1"/>
          </a:solidFill>
          <a:latin typeface="+mn-lt"/>
          <a:ea typeface="+mn-ea"/>
          <a:cs typeface="+mn-cs"/>
        </a:defRPr>
      </a:lvl8pPr>
      <a:lvl9pPr marL="4423501" algn="l" defTabSz="1105875" rtl="0" eaLnBrk="1" latinLnBrk="0" hangingPunct="1">
        <a:defRPr sz="2177"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endParaRPr lang="en-US"/>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r>
              <a:rPr lang="en-US"/>
              <a:t>9/8/20XX</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endParaRPr lang="en-US"/>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294A09A9-5501-47C1-A89A-A340965A2BE2}" type="slidenum">
              <a:rPr lang="en-US" smtClean="0"/>
              <a:t>‹#›</a:t>
            </a:fld>
            <a:endParaRPr lang="en-US"/>
          </a:p>
        </p:txBody>
      </p:sp>
    </p:spTree>
    <p:extLst>
      <p:ext uri="{BB962C8B-B14F-4D97-AF65-F5344CB8AC3E}">
        <p14:creationId xmlns:p14="http://schemas.microsoft.com/office/powerpoint/2010/main" val="1193797341"/>
      </p:ext>
    </p:extLst>
  </p:cSld>
  <p:clrMap bg1="lt1" tx1="dk1" bg2="lt2" tx2="dk2" accent1="accent1" accent2="accent2" accent3="accent3" accent4="accent4" accent5="accent5" accent6="accent6" hlink="hlink" folHlink="folHlink"/>
  <p:sldLayoutIdLst>
    <p:sldLayoutId id="2147483703" r:id="rId1"/>
    <p:sldLayoutId id="2147483705" r:id="rId2"/>
    <p:sldLayoutId id="2147483710" r:id="rId3"/>
    <p:sldLayoutId id="2147483711" r:id="rId4"/>
  </p:sldLayoutIdLst>
  <p:transition/>
  <p:timing/>
  <p:txStyles>
    <p:titleStyle>
      <a:lvl1pPr algn="l" defTabSz="914400" rtl="0" eaLnBrk="1" latinLnBrk="0" hangingPunct="1">
        <a:lnSpc>
          <a:spcPct val="80000"/>
        </a:lnSpc>
        <a:spcBef>
          <a:spcPct val="0"/>
        </a:spcBef>
        <a:buNone/>
        <a:defRPr sz="3600" kern="1200">
          <a:solidFill>
            <a:schemeClr val="tx1"/>
          </a:solidFill>
          <a:latin typeface="Trebuchet MS" panose="020b06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rebuchet MS" panose="020b06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Masters/slideMaster5.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2">
        <a:schemeClr val="bg2"/>
      </p:bgRef>
    </p:bg>
    <p:spTree>
      <p:nvGrpSpPr>
        <p:cNvPr id="1" name=""/>
        <p:cNvGrpSpPr/>
        <p:nvPr/>
      </p:nvGrpSpPr>
      <p:grpSpPr>
        <a:xfrm>
          <a:off x="0" y="0"/>
          <a:ext cx="0" cy="0"/>
        </a:xfrm>
      </p:grpSpPr>
      <p:grpSp>
        <p:nvGrpSpPr>
          <p:cNvPr id="7" name="Group 15"/>
          <p:cNvGrpSpPr/>
          <p:nvPr/>
        </p:nvGrpSpPr>
        <p:grpSpPr>
          <a:xfrm>
            <a:off x="0" y="0"/>
            <a:ext cx="12192000" cy="685800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10" name="Freeform 9"/>
          <p:cNvSpPr/>
          <p:nvPr/>
        </p:nvSpPr>
        <p:spPr>
          <a:xfrm rot="10800000">
            <a:off x="838201" y="6069330"/>
            <a:ext cx="10561321" cy="537210"/>
          </a:xfrm>
          <a:custGeom>
            <a:gdLst>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p:cNvSpPr/>
          <p:nvPr/>
        </p:nvSpPr>
        <p:spPr>
          <a:xfrm>
            <a:off x="975360" y="575310"/>
            <a:ext cx="102616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p:nvSpPr>
        <p:spPr>
          <a:xfrm>
            <a:off x="975360" y="576072"/>
            <a:ext cx="10261600" cy="5715000"/>
          </a:xfrm>
          <a:prstGeom prst="rect">
            <a:avLst/>
          </a:prstGeom>
          <a:blipFill dpi="0" rotWithShape="1">
            <a:blip r:embed="rId2">
              <a:alphaModFix amt="20000"/>
              <a:grayscl/>
              <a:lum contrast="12000"/>
            </a:blip>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3" name="Picture 2" descr="C:\Users\Administrator\Desktop\Pushpin Dev\Assets\pushpinLeft.png"/>
          <p:cNvPicPr>
            <a:picLocks noChangeAspect="1" noChangeArrowheads="1"/>
          </p:cNvPicPr>
          <p:nvPr/>
        </p:nvPicPr>
        <p:blipFill>
          <a:blip r:embed="rId3"/>
          <a:stretch>
            <a:fillRect/>
          </a:stretch>
        </p:blipFill>
        <p:spPr bwMode="auto">
          <a:xfrm rot="1435684">
            <a:off x="724989" y="273091"/>
            <a:ext cx="757108"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a:stretch>
            <a:fillRect/>
          </a:stretch>
        </p:blipFill>
        <p:spPr bwMode="auto">
          <a:xfrm rot="4096196">
            <a:off x="10914593" y="203675"/>
            <a:ext cx="566928" cy="755904"/>
          </a:xfrm>
          <a:prstGeom prst="rect">
            <a:avLst/>
          </a:prstGeom>
          <a:noFill/>
        </p:spPr>
      </p:pic>
      <p:sp>
        <p:nvSpPr>
          <p:cNvPr id="2" name="Title Placeholder 1"/>
          <p:cNvSpPr>
            <a:spLocks noGrp="1"/>
          </p:cNvSpPr>
          <p:nvPr>
            <p:ph type="title"/>
          </p:nvPr>
        </p:nvSpPr>
        <p:spPr>
          <a:xfrm>
            <a:off x="1460031" y="817583"/>
            <a:ext cx="9286993" cy="1202485"/>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Text Placeholder 2"/>
          <p:cNvSpPr>
            <a:spLocks noGrp="1"/>
          </p:cNvSpPr>
          <p:nvPr>
            <p:ph type="body" idx="1"/>
          </p:nvPr>
        </p:nvSpPr>
        <p:spPr>
          <a:xfrm>
            <a:off x="1950721" y="2119257"/>
            <a:ext cx="8261873" cy="3603812"/>
          </a:xfrm>
          <a:prstGeom prst="rect">
            <a:avLst/>
          </a:prstGeom>
        </p:spPr>
        <p:txBody>
          <a:bodyPr vert="horz" lIns="91440" tIns="45720" rIns="91440" bIns="45720" rtlCol="0"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2"/>
          </p:nvPr>
        </p:nvSpPr>
        <p:spPr>
          <a:xfrm>
            <a:off x="8606118" y="5809153"/>
            <a:ext cx="1618428"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B4C71EC6-210F-42DE-9C53-41977AD35B3D}" type="datetimeFigureOut">
              <a:rPr lang="ru-RU" smtClean="0"/>
              <a:t>12.09.2026</a:t>
            </a:fld>
            <a:endParaRPr lang="ru-RU"/>
          </a:p>
        </p:txBody>
      </p:sp>
      <p:sp>
        <p:nvSpPr>
          <p:cNvPr id="5" name="Footer Placeholder 4"/>
          <p:cNvSpPr>
            <a:spLocks noGrp="1"/>
          </p:cNvSpPr>
          <p:nvPr>
            <p:ph type="ftr" sz="quarter" idx="3"/>
          </p:nvPr>
        </p:nvSpPr>
        <p:spPr>
          <a:xfrm>
            <a:off x="1219202" y="5809153"/>
            <a:ext cx="7386917"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10226937" y="5809153"/>
            <a:ext cx="738697"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308091120"/>
      </p:ext>
    </p:extLst>
  </p:cSld>
  <p:clrMap bg1="lt1" tx1="dk1" bg2="lt2" tx2="dk2" accent1="accent1" accent2="accent2" accent3="accent3" accent4="accent4" accent5="accent5" accent6="accent6" hlink="hlink" folHlink="folHlink"/>
  <p:sldLayoutIdLst>
    <p:sldLayoutId id="2147483718" r:id="rId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F20575-9A29-4CDC-8C76-0839B749B8C1}" type="datetimeFigureOut">
              <a:rPr lang="ru-RU" smtClean="0"/>
              <a:t>12.09.2026</a:t>
            </a:fld>
            <a:endParaRPr lang="ru-RU"/>
          </a:p>
        </p:txBody>
      </p:sp>
      <p:sp>
        <p:nvSpPr>
          <p:cNvPr id="5" name="Нижний колонтитул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0A81B5-C942-429F-81DB-69D943D740FB}" type="slidenum">
              <a:rPr lang="ru-RU" smtClean="0"/>
              <a:t>‹#›</a:t>
            </a:fld>
            <a:endParaRPr lang="ru-RU"/>
          </a:p>
        </p:txBody>
      </p:sp>
    </p:spTree>
    <p:extLst>
      <p:ext uri="{BB962C8B-B14F-4D97-AF65-F5344CB8AC3E}">
        <p14:creationId xmlns:p14="http://schemas.microsoft.com/office/powerpoint/2010/main" val="4269343725"/>
      </p:ext>
    </p:extLst>
  </p:cSld>
  <p:clrMap bg1="lt1" tx1="dk1" bg2="lt2" tx2="dk2" accent1="accent1" accent2="accent2" accent3="accent3" accent4="accent4" accent5="accent5" accent6="accent6" hlink="hlink" folHlink="folHlink"/>
  <p:sldLayoutIdLst>
    <p:sldLayoutId id="2147483728" r:id="rId1"/>
    <p:sldLayoutId id="2147483730" r:id="rId2"/>
    <p:sldLayoutId id="2147483731" r:id="rId3"/>
    <p:sldLayoutId id="2147483734" r:id="rId4"/>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9CA1E9-2B0D-43D6-8355-4B7E312FBC28}" type="datetimeFigureOut">
              <a:rPr lang="ru-RU" smtClean="0"/>
              <a:t>12.09.2026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5D4D57-3106-4300-B4A9-5106765A89C1}" type="slidenum">
              <a:rPr lang="ru-RU" smtClean="0"/>
              <a:t>‹#›</a:t>
            </a:fld>
            <a:endParaRPr lang="ru-RU"/>
          </a:p>
        </p:txBody>
      </p:sp>
    </p:spTree>
    <p:extLst>
      <p:ext uri="{BB962C8B-B14F-4D97-AF65-F5344CB8AC3E}">
        <p14:creationId xmlns:p14="http://schemas.microsoft.com/office/powerpoint/2010/main" val="1590380307"/>
      </p:ext>
    </p:extLst>
  </p:cSld>
  <p:clrMap bg1="lt1" tx1="dk1" bg2="lt2" tx2="dk2" accent1="accent1" accent2="accent2" accent3="accent3" accent4="accent4" accent5="accent5" accent6="accent6" hlink="hlink" folHlink="folHlink"/>
  <p:sldLayoutIdLst>
    <p:sldLayoutId id="2147483742" r:id="rId1"/>
    <p:sldLayoutId id="2147483745" r:id="rId2"/>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Tree>
    <p:extLst>
      <p:ext uri="{BB962C8B-B14F-4D97-AF65-F5344CB8AC3E}">
        <p14:creationId xmlns:p14="http://schemas.microsoft.com/office/powerpoint/2010/main" val="312099692"/>
      </p:ext>
    </p:extLst>
  </p:cSld>
  <p:clrMap bg1="lt1" tx1="dk1" bg2="lt2" tx2="dk2" accent1="accent1" accent2="accent2" accent3="accent3" accent4="accent4" accent5="accent5" accent6="accent6" hlink="hlink" folHlink="folHlink"/>
  <p:sldLayoutIdLst>
    <p:sldLayoutId id="2147483751" r:id="rId1"/>
  </p:sldLayoutIdLst>
  <p:transition/>
  <p:timing/>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anose="020b0604020202020204"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anose="020b0604020202020204"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3" name="Rectangle 25"/>
            <p:cNvSpPr/>
            <p:nvPr/>
          </p:nvSpPr>
          <p:spPr>
            <a:xfrm>
              <a:off x="9603442" y="-8467"/>
              <a:ext cx="2588558" cy="6866467"/>
            </a:xfrm>
            <a:custGeom>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5" name="Rectangle 27"/>
            <p:cNvSpPr/>
            <p:nvPr/>
          </p:nvSpPr>
          <p:spPr>
            <a:xfrm>
              <a:off x="9334500" y="-8467"/>
              <a:ext cx="2854326" cy="6866467"/>
            </a:xfrm>
            <a:custGeom>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6" name="Rectangle 28"/>
            <p:cNvSpPr/>
            <p:nvPr/>
          </p:nvSpPr>
          <p:spPr>
            <a:xfrm>
              <a:off x="10898730" y="-8467"/>
              <a:ext cx="1290094" cy="6866467"/>
            </a:xfrm>
            <a:custGeom>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7" name="Rectangle 29"/>
            <p:cNvSpPr/>
            <p:nvPr/>
          </p:nvSpPr>
          <p:spPr>
            <a:xfrm>
              <a:off x="10938999" y="-8467"/>
              <a:ext cx="1249825" cy="6866467"/>
            </a:xfrm>
            <a:custGeom>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2"/>
          </p:nvPr>
        </p:nvSpPr>
        <p:spPr>
          <a:xfrm>
            <a:off x="7205134" y="6041363"/>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t>9/12/2026</a:t>
            </a:fld>
            <a:endParaRPr lang="en-US"/>
          </a:p>
        </p:txBody>
      </p:sp>
      <p:sp>
        <p:nvSpPr>
          <p:cNvPr id="5" name="Footer Placeholder 4"/>
          <p:cNvSpPr>
            <a:spLocks noGrp="1"/>
          </p:cNvSpPr>
          <p:nvPr>
            <p:ph type="ftr" sz="quarter" idx="3"/>
          </p:nvPr>
        </p:nvSpPr>
        <p:spPr>
          <a:xfrm>
            <a:off x="677334" y="6041363"/>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4" y="6041363"/>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t>‹#›</a:t>
            </a:fld>
            <a:endParaRPr lang="en-US"/>
          </a:p>
        </p:txBody>
      </p:sp>
    </p:spTree>
    <p:extLst>
      <p:ext uri="{BB962C8B-B14F-4D97-AF65-F5344CB8AC3E}">
        <p14:creationId xmlns:p14="http://schemas.microsoft.com/office/powerpoint/2010/main" val="474345235"/>
      </p:ext>
    </p:extLst>
  </p:cSld>
  <p:clrMap bg1="lt1" tx1="dk1" bg2="lt2" tx2="dk2" accent1="accent1" accent2="accent2" accent3="accent3" accent4="accent4" accent5="accent5" accent6="accent6" hlink="hlink" folHlink="folHlink"/>
  <p:sldLayoutIdLst>
    <p:sldLayoutId id="2147483757" r:id="rId1"/>
    <p:sldLayoutId id="2147483759" r:id="rId2"/>
    <p:sldLayoutId id="2147483769" r:id="rId3"/>
    <p:sldLayoutId id="2147483772" r:id="rId4"/>
    <p:sldLayoutId id="2147483773" r:id="rId5"/>
    <p:sldLayoutId id="2147483775" r:id="rId6"/>
    <p:sldLayoutId id="2147483776" r:id="rId7"/>
  </p:sldLayoutIdLst>
  <p:transition/>
  <p:timing/>
  <p:txStyles>
    <p:titleStyle>
      <a:lvl1pPr algn="l" defTabSz="457182"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886" indent="-342886" algn="l" defTabSz="457182" rtl="0" eaLnBrk="1" latinLnBrk="0" hangingPunct="1">
        <a:spcBef>
          <a:spcPts val="1000"/>
        </a:spcBef>
        <a:spcAft>
          <a:spcPct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20" indent="-285739" algn="l" defTabSz="457182" rtl="0" eaLnBrk="1" latinLnBrk="0" hangingPunct="1">
        <a:spcBef>
          <a:spcPts val="1000"/>
        </a:spcBef>
        <a:spcAft>
          <a:spcPct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2954" indent="-228591" algn="l" defTabSz="457182" rtl="0" eaLnBrk="1" latinLnBrk="0" hangingPunct="1">
        <a:spcBef>
          <a:spcPts val="1000"/>
        </a:spcBef>
        <a:spcAft>
          <a:spcPct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136" indent="-228591" algn="l" defTabSz="457182" rtl="0" eaLnBrk="1" latinLnBrk="0" hangingPunct="1">
        <a:spcBef>
          <a:spcPts val="1000"/>
        </a:spcBef>
        <a:spcAft>
          <a:spcPct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318" indent="-228591" algn="l" defTabSz="457182" rtl="0" eaLnBrk="1" latinLnBrk="0" hangingPunct="1">
        <a:spcBef>
          <a:spcPts val="1000"/>
        </a:spcBef>
        <a:spcAft>
          <a:spcPct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499" indent="-228591" algn="l" defTabSz="457182" rtl="0" eaLnBrk="1" latinLnBrk="0" hangingPunct="1">
        <a:spcBef>
          <a:spcPts val="1000"/>
        </a:spcBef>
        <a:spcAft>
          <a:spcPct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681" indent="-228591" algn="l" defTabSz="457182" rtl="0" eaLnBrk="1" latinLnBrk="0" hangingPunct="1">
        <a:spcBef>
          <a:spcPts val="1000"/>
        </a:spcBef>
        <a:spcAft>
          <a:spcPct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8863" indent="-228591" algn="l" defTabSz="457182" rtl="0" eaLnBrk="1" latinLnBrk="0" hangingPunct="1">
        <a:spcBef>
          <a:spcPts val="1000"/>
        </a:spcBef>
        <a:spcAft>
          <a:spcPct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045" indent="-228591" algn="l" defTabSz="457182" rtl="0" eaLnBrk="1" latinLnBrk="0" hangingPunct="1">
        <a:spcBef>
          <a:spcPts val="1000"/>
        </a:spcBef>
        <a:spcAft>
          <a:spcPct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182" rtl="0" eaLnBrk="1" latinLnBrk="0" hangingPunct="1">
        <a:defRPr sz="1800" kern="1200">
          <a:solidFill>
            <a:schemeClr val="tx1"/>
          </a:solidFill>
          <a:latin typeface="+mn-lt"/>
          <a:ea typeface="+mn-ea"/>
          <a:cs typeface="+mn-cs"/>
        </a:defRPr>
      </a:lvl1pPr>
      <a:lvl2pPr marL="457182" algn="l" defTabSz="457182" rtl="0" eaLnBrk="1" latinLnBrk="0" hangingPunct="1">
        <a:defRPr sz="1800" kern="1200">
          <a:solidFill>
            <a:schemeClr val="tx1"/>
          </a:solidFill>
          <a:latin typeface="+mn-lt"/>
          <a:ea typeface="+mn-ea"/>
          <a:cs typeface="+mn-cs"/>
        </a:defRPr>
      </a:lvl2pPr>
      <a:lvl3pPr marL="914363" algn="l" defTabSz="457182" rtl="0" eaLnBrk="1" latinLnBrk="0" hangingPunct="1">
        <a:defRPr sz="1800" kern="1200">
          <a:solidFill>
            <a:schemeClr val="tx1"/>
          </a:solidFill>
          <a:latin typeface="+mn-lt"/>
          <a:ea typeface="+mn-ea"/>
          <a:cs typeface="+mn-cs"/>
        </a:defRPr>
      </a:lvl3pPr>
      <a:lvl4pPr marL="1371545" algn="l" defTabSz="457182" rtl="0" eaLnBrk="1" latinLnBrk="0" hangingPunct="1">
        <a:defRPr sz="1800" kern="1200">
          <a:solidFill>
            <a:schemeClr val="tx1"/>
          </a:solidFill>
          <a:latin typeface="+mn-lt"/>
          <a:ea typeface="+mn-ea"/>
          <a:cs typeface="+mn-cs"/>
        </a:defRPr>
      </a:lvl4pPr>
      <a:lvl5pPr marL="1828727" algn="l" defTabSz="457182" rtl="0" eaLnBrk="1" latinLnBrk="0" hangingPunct="1">
        <a:defRPr sz="1800" kern="1200">
          <a:solidFill>
            <a:schemeClr val="tx1"/>
          </a:solidFill>
          <a:latin typeface="+mn-lt"/>
          <a:ea typeface="+mn-ea"/>
          <a:cs typeface="+mn-cs"/>
        </a:defRPr>
      </a:lvl5pPr>
      <a:lvl6pPr marL="2285909" algn="l" defTabSz="457182" rtl="0" eaLnBrk="1" latinLnBrk="0" hangingPunct="1">
        <a:defRPr sz="1800" kern="1200">
          <a:solidFill>
            <a:schemeClr val="tx1"/>
          </a:solidFill>
          <a:latin typeface="+mn-lt"/>
          <a:ea typeface="+mn-ea"/>
          <a:cs typeface="+mn-cs"/>
        </a:defRPr>
      </a:lvl6pPr>
      <a:lvl7pPr marL="2743090" algn="l" defTabSz="457182" rtl="0" eaLnBrk="1" latinLnBrk="0" hangingPunct="1">
        <a:defRPr sz="1800" kern="1200">
          <a:solidFill>
            <a:schemeClr val="tx1"/>
          </a:solidFill>
          <a:latin typeface="+mn-lt"/>
          <a:ea typeface="+mn-ea"/>
          <a:cs typeface="+mn-cs"/>
        </a:defRPr>
      </a:lvl7pPr>
      <a:lvl8pPr marL="3200272" algn="l" defTabSz="457182" rtl="0" eaLnBrk="1" latinLnBrk="0" hangingPunct="1">
        <a:defRPr sz="1800" kern="1200">
          <a:solidFill>
            <a:schemeClr val="tx1"/>
          </a:solidFill>
          <a:latin typeface="+mn-lt"/>
          <a:ea typeface="+mn-ea"/>
          <a:cs typeface="+mn-cs"/>
        </a:defRPr>
      </a:lvl8pPr>
      <a:lvl9pPr marL="3657454" algn="l" defTabSz="457182"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Tree>
    <p:extLst>
      <p:ext uri="{BB962C8B-B14F-4D97-AF65-F5344CB8AC3E}">
        <p14:creationId xmlns:p14="http://schemas.microsoft.com/office/powerpoint/2010/main" val="150393278"/>
      </p:ext>
    </p:extLst>
  </p:cSld>
  <p:clrMap bg1="lt1" tx1="dk1" bg2="lt2" tx2="dk2" accent1="accent1" accent2="accent2" accent3="accent3" accent4="accent4" accent5="accent5" accent6="accent6" hlink="hlink" folHlink="folHlink"/>
  <p:sldLayoutIdLst>
    <p:sldLayoutId id="2147483780" r:id="rId1"/>
    <p:sldLayoutId id="2147483784" r:id="rId2"/>
    <p:sldLayoutId id="2147483788" r:id="rId3"/>
  </p:sldLayoutIdLst>
  <p:transition/>
  <p:timing/>
  <p:txStyles>
    <p:titleStyle>
      <a:lvl1pPr algn="ctr" defTabSz="761970" rtl="0" eaLnBrk="1" latinLnBrk="0" hangingPunct="1">
        <a:spcBef>
          <a:spcPct val="0"/>
        </a:spcBef>
        <a:buNone/>
        <a:defRPr sz="3667" kern="1200">
          <a:solidFill>
            <a:schemeClr val="tx1"/>
          </a:solidFill>
          <a:latin typeface="+mj-lt"/>
          <a:ea typeface="+mj-ea"/>
          <a:cs typeface="+mj-cs"/>
        </a:defRPr>
      </a:lvl1pPr>
    </p:titleStyle>
    <p:bodyStyle>
      <a:lvl1pPr marL="285739" indent="-285739" algn="l" defTabSz="7619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1pPr>
      <a:lvl2pPr marL="619100" indent="-238115" algn="l" defTabSz="761970" rtl="0" eaLnBrk="1" latinLnBrk="0" hangingPunct="1">
        <a:spcBef>
          <a:spcPct val="20000"/>
        </a:spcBef>
        <a:buFont typeface="Arial" panose="020b0604020202020204" pitchFamily="34" charset="0"/>
        <a:buChar char="–"/>
        <a:defRPr sz="2333" kern="1200">
          <a:solidFill>
            <a:schemeClr val="tx1"/>
          </a:solidFill>
          <a:latin typeface="+mn-lt"/>
          <a:ea typeface="+mn-ea"/>
          <a:cs typeface="+mn-cs"/>
        </a:defRPr>
      </a:lvl2pPr>
      <a:lvl3pPr marL="952462" indent="-190492" algn="l" defTabSz="76197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333447" indent="-190492" algn="l" defTabSz="761970" rtl="0" eaLnBrk="1" latinLnBrk="0" hangingPunct="1">
        <a:spcBef>
          <a:spcPct val="20000"/>
        </a:spcBef>
        <a:buFont typeface="Arial" panose="020b0604020202020204" pitchFamily="34" charset="0"/>
        <a:buChar char="–"/>
        <a:defRPr sz="1667" kern="1200">
          <a:solidFill>
            <a:schemeClr val="tx1"/>
          </a:solidFill>
          <a:latin typeface="+mn-lt"/>
          <a:ea typeface="+mn-ea"/>
          <a:cs typeface="+mn-cs"/>
        </a:defRPr>
      </a:lvl4pPr>
      <a:lvl5pPr marL="1714431" indent="-190492" algn="l" defTabSz="761970" rtl="0" eaLnBrk="1" latinLnBrk="0" hangingPunct="1">
        <a:spcBef>
          <a:spcPct val="20000"/>
        </a:spcBef>
        <a:buFont typeface="Arial" panose="020b0604020202020204" pitchFamily="34" charset="0"/>
        <a:buChar char="»"/>
        <a:defRPr sz="1667" kern="1200">
          <a:solidFill>
            <a:schemeClr val="tx1"/>
          </a:solidFill>
          <a:latin typeface="+mn-lt"/>
          <a:ea typeface="+mn-ea"/>
          <a:cs typeface="+mn-cs"/>
        </a:defRPr>
      </a:lvl5pPr>
      <a:lvl6pPr marL="2095416" indent="-190492" algn="l" defTabSz="761970" rtl="0" eaLnBrk="1" latinLnBrk="0" hangingPunct="1">
        <a:spcBef>
          <a:spcPct val="20000"/>
        </a:spcBef>
        <a:buFont typeface="Arial" panose="020b0604020202020204" pitchFamily="34" charset="0"/>
        <a:buChar char="•"/>
        <a:defRPr sz="1667" kern="1200">
          <a:solidFill>
            <a:schemeClr val="tx1"/>
          </a:solidFill>
          <a:latin typeface="+mn-lt"/>
          <a:ea typeface="+mn-ea"/>
          <a:cs typeface="+mn-cs"/>
        </a:defRPr>
      </a:lvl6pPr>
      <a:lvl7pPr marL="2476401" indent="-190492" algn="l" defTabSz="761970" rtl="0" eaLnBrk="1" latinLnBrk="0" hangingPunct="1">
        <a:spcBef>
          <a:spcPct val="20000"/>
        </a:spcBef>
        <a:buFont typeface="Arial" panose="020b0604020202020204" pitchFamily="34" charset="0"/>
        <a:buChar char="•"/>
        <a:defRPr sz="1667" kern="1200">
          <a:solidFill>
            <a:schemeClr val="tx1"/>
          </a:solidFill>
          <a:latin typeface="+mn-lt"/>
          <a:ea typeface="+mn-ea"/>
          <a:cs typeface="+mn-cs"/>
        </a:defRPr>
      </a:lvl7pPr>
      <a:lvl8pPr marL="2857386" indent="-190492" algn="l" defTabSz="761970" rtl="0" eaLnBrk="1" latinLnBrk="0" hangingPunct="1">
        <a:spcBef>
          <a:spcPct val="20000"/>
        </a:spcBef>
        <a:buFont typeface="Arial" panose="020b0604020202020204" pitchFamily="34" charset="0"/>
        <a:buChar char="•"/>
        <a:defRPr sz="1667" kern="1200">
          <a:solidFill>
            <a:schemeClr val="tx1"/>
          </a:solidFill>
          <a:latin typeface="+mn-lt"/>
          <a:ea typeface="+mn-ea"/>
          <a:cs typeface="+mn-cs"/>
        </a:defRPr>
      </a:lvl8pPr>
      <a:lvl9pPr marL="3238370" indent="-190492" algn="l" defTabSz="761970" rtl="0" eaLnBrk="1" latinLnBrk="0" hangingPunct="1">
        <a:spcBef>
          <a:spcPct val="20000"/>
        </a:spcBef>
        <a:buFont typeface="Arial" panose="020b0604020202020204" pitchFamily="34" charset="0"/>
        <a:buChar char="•"/>
        <a:defRPr sz="1667"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hyperlink" Target="https://ru.wikipedia.org/wiki/%D0%A3%D0%BA%D1%80%D0%B0%D0%B8%D0%BD%D1%81%D0%BA%D0%B8%D0%B9_%D1%8F%D0%B7%D1%8B%D0%BA" TargetMode="External" /><Relationship Id="rId3" Type="http://schemas.openxmlformats.org/officeDocument/2006/relationships/hyperlink" Target="https://ru.wikipedia.org/wiki/%D0%9A%D1%80%D1%8B%D0%BC%D1%81%D0%BA%D0%BE%D1%82%D0%B0%D1%82%D0%B0%D1%80%D1%81%D0%BA%D0%B8%D0%B9_%D1%8F%D0%B7%D1%8B%D0%BA" TargetMode="External" /><Relationship Id="rId4" Type="http://schemas.openxmlformats.org/officeDocument/2006/relationships/hyperlink" Target="https://ru.wikipedia.org/wiki/%D0%9A%D0%B8%D1%80%D0%BE%D0%B2%D1%81%D0%BA%D0%B8%D0%B9_%D1%80%D0%B0%D0%B9%D0%BE%D0%BD_(%D0%9A%D1%80%D1%8B%D0%BC)" TargetMode="External" /><Relationship Id="rId5" Type="http://schemas.openxmlformats.org/officeDocument/2006/relationships/hyperlink" Target="https://ru.wikipedia.org/wiki/%D0%A0%D0%B5%D1%81%D0%BF%D1%83%D0%B1%D0%BB%D0%B8%D0%BA%D0%B0_%D0%9A%D1%80%D1%8B%D0%BC" TargetMode="External" /><Relationship Id="rId6" Type="http://schemas.openxmlformats.org/officeDocument/2006/relationships/hyperlink" Target="https://ru.wikipedia.org/wiki/%D0%AF%D1%80%D0%BA%D0%BE%D0%BF%D0%BE%D0%BB%D0%B5%D0%BD%D1%81%D0%BA%D0%BE%D0%B5_%D1%81%D0%B5%D0%BB%D1%8C%D1%81%D0%BA%D0%BE%D0%B5_%D0%BF%D0%BE%D1%81%D0%B5%D0%BB%D0%B5%D0%BD%D0%B8%D0%B5_(%D0%9A%D0%B8%D1%80%D0%BE%D0%B2%D1%81%D0%BA%D0%B8%D0%B9_%D1%80%D0%B0%D0%B9%D0%BE%D0%BD)" TargetMode="External" /><Relationship Id="rId7" Type="http://schemas.openxmlformats.org/officeDocument/2006/relationships/image" Target="../media/image10.jpeg" /><Relationship Id="rId8" Type="http://schemas.openxmlformats.org/officeDocument/2006/relationships/image" Target="../media/image11.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2.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3.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4.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5.jpeg" /><Relationship Id="rId3" Type="http://schemas.openxmlformats.org/officeDocument/2006/relationships/image" Target="../media/image16.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7.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8.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9.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1.xml" /><Relationship Id="rId3" Type="http://schemas.openxmlformats.org/officeDocument/2006/relationships/image" Target="../media/image20.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2.xml" /><Relationship Id="rId3" Type="http://schemas.openxmlformats.org/officeDocument/2006/relationships/image" Target="../media/image21.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4.xml" /><Relationship Id="rId3" Type="http://schemas.openxmlformats.org/officeDocument/2006/relationships/image" Target="../media/image22.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5.xml" /><Relationship Id="rId3" Type="http://schemas.openxmlformats.org/officeDocument/2006/relationships/image" Target="../media/image23.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6.xml" /><Relationship Id="rId3" Type="http://schemas.openxmlformats.org/officeDocument/2006/relationships/image" Target="../media/image24.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7.xml" /><Relationship Id="rId3" Type="http://schemas.openxmlformats.org/officeDocument/2006/relationships/image" Target="../media/image25.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8.xml" /><Relationship Id="rId3" Type="http://schemas.openxmlformats.org/officeDocument/2006/relationships/image" Target="../media/image26.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9.xml" /><Relationship Id="rId3" Type="http://schemas.openxmlformats.org/officeDocument/2006/relationships/image" Target="../media/image27.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10.xml" /><Relationship Id="rId3" Type="http://schemas.openxmlformats.org/officeDocument/2006/relationships/image" Target="../media/image28.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29.jpeg" /><Relationship Id="rId3" Type="http://schemas.openxmlformats.org/officeDocument/2006/relationships/image" Target="../media/image30.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31.jpeg" /><Relationship Id="rId3" Type="http://schemas.openxmlformats.org/officeDocument/2006/relationships/image" Target="../media/image32.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33.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34.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35.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11.xml" /><Relationship Id="rId3" Type="http://schemas.openxmlformats.org/officeDocument/2006/relationships/image" Target="../media/image36.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37.jpeg" /><Relationship Id="rId3" Type="http://schemas.openxmlformats.org/officeDocument/2006/relationships/image" Target="../media/image38.jpeg" /><Relationship Id="rId4" Type="http://schemas.openxmlformats.org/officeDocument/2006/relationships/image" Target="../media/image39.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40.jpeg" /><Relationship Id="rId3" Type="http://schemas.openxmlformats.org/officeDocument/2006/relationships/hyperlink" Target="https://ru.wikipedia.org/wiki/%D0%A4%D0%B0%D0%B9%D0%BB:%D0%9F%D0%BE%D0%B4%D0%B4%D1%83%D0%B1%D0%BD%D1%8B%D0%B9,_%D0%98%D0%BB%D1%8C%D1%8F_%D0%93%D0%B0%D0%B2%D1%80%D0%B8%D0%BB%D0%BE%D0%B2%D0%B8%D1%87.jpg" TargetMode="Ex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hyperlink" Target="https://ru.ruwiki.ru/wiki/%D0%9A%D0%BE%D0%BC%D0%BC%D1%83%D0%BD%D0%B8%D1%81%D1%82%D0%B8%D1%87%D0%B5%D1%81%D0%BA%D0%B0%D1%8F_%D0%BF%D0%B0%D1%80%D1%82%D0%B8%D1%8F_%D0%A1%D0%BE%D0%B2%D0%B5%D1%82%D1%81%D0%BA%D0%BE%D0%B3%D0%BE_%D0%A1%D0%BE%D1%8E%D0%B7%D0%B0" TargetMode="Ex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41.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42.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13.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notesSlide" Target="../notesSlides/notesSlide14.xml" /><Relationship Id="rId3" Type="http://schemas.openxmlformats.org/officeDocument/2006/relationships/image" Target="../media/image43.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15.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44.jpeg" /><Relationship Id="rId3" Type="http://schemas.openxmlformats.org/officeDocument/2006/relationships/image" Target="../media/image45.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6.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47.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48.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49.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50.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51.jpeg" /><Relationship Id="rId3" Type="http://schemas.openxmlformats.org/officeDocument/2006/relationships/image" Target="../media/image52.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3.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3.jpe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4.jpe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55.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56.jpe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7.jpe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8.jpe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9.jpe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60.jpe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61.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16.xml" /><Relationship Id="rId3" Type="http://schemas.openxmlformats.org/officeDocument/2006/relationships/image" Target="../media/image62.png" /><Relationship Id="rId4" Type="http://schemas.openxmlformats.org/officeDocument/2006/relationships/image" Target="../media/image63.png" /><Relationship Id="rId5" Type="http://schemas.openxmlformats.org/officeDocument/2006/relationships/image" Target="../media/image64.jpe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17.xml" /><Relationship Id="rId3" Type="http://schemas.openxmlformats.org/officeDocument/2006/relationships/image" Target="../media/image65.png" /><Relationship Id="rId4" Type="http://schemas.openxmlformats.org/officeDocument/2006/relationships/image" Target="../media/image66.jpeg" /><Relationship Id="rId5" Type="http://schemas.openxmlformats.org/officeDocument/2006/relationships/image" Target="../media/image67.png" /><Relationship Id="rId6" Type="http://schemas.openxmlformats.org/officeDocument/2006/relationships/image" Target="../media/image68.jpe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17.xml" /><Relationship Id="rId10" Type="http://schemas.openxmlformats.org/officeDocument/2006/relationships/image" Target="../media/image76.png" /><Relationship Id="rId2" Type="http://schemas.openxmlformats.org/officeDocument/2006/relationships/notesSlide" Target="../notesSlides/notesSlide18.xml" /><Relationship Id="rId3" Type="http://schemas.openxmlformats.org/officeDocument/2006/relationships/image" Target="../media/image69.png" /><Relationship Id="rId4" Type="http://schemas.openxmlformats.org/officeDocument/2006/relationships/image" Target="../media/image70.png" /><Relationship Id="rId5" Type="http://schemas.openxmlformats.org/officeDocument/2006/relationships/image" Target="../media/image71.png" /><Relationship Id="rId6" Type="http://schemas.openxmlformats.org/officeDocument/2006/relationships/image" Target="../media/image72.png" /><Relationship Id="rId7" Type="http://schemas.openxmlformats.org/officeDocument/2006/relationships/image" Target="../media/image73.png" /><Relationship Id="rId8" Type="http://schemas.openxmlformats.org/officeDocument/2006/relationships/image" Target="../media/image74.png" /><Relationship Id="rId9" Type="http://schemas.openxmlformats.org/officeDocument/2006/relationships/image" Target="../media/image75.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19.xml" /><Relationship Id="rId3" Type="http://schemas.openxmlformats.org/officeDocument/2006/relationships/image" Target="../media/image77.png" /><Relationship Id="rId4" Type="http://schemas.openxmlformats.org/officeDocument/2006/relationships/image" Target="../media/image78.pn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0.xml" /><Relationship Id="rId3" Type="http://schemas.openxmlformats.org/officeDocument/2006/relationships/image" Target="../media/image79.jpeg" /><Relationship Id="rId4" Type="http://schemas.openxmlformats.org/officeDocument/2006/relationships/image" Target="../media/image80.png" /><Relationship Id="rId5" Type="http://schemas.openxmlformats.org/officeDocument/2006/relationships/image" Target="../media/image81.jpe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1.xml" /><Relationship Id="rId3" Type="http://schemas.openxmlformats.org/officeDocument/2006/relationships/image" Target="../media/image79.jpeg" /><Relationship Id="rId4" Type="http://schemas.openxmlformats.org/officeDocument/2006/relationships/image" Target="../media/image80.png" /><Relationship Id="rId5" Type="http://schemas.openxmlformats.org/officeDocument/2006/relationships/image" Target="../media/image82.jpe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2.xml" /><Relationship Id="rId3" Type="http://schemas.openxmlformats.org/officeDocument/2006/relationships/image" Target="../media/image83.jpeg" /><Relationship Id="rId4" Type="http://schemas.openxmlformats.org/officeDocument/2006/relationships/image" Target="../media/image84.png" /><Relationship Id="rId5" Type="http://schemas.openxmlformats.org/officeDocument/2006/relationships/image" Target="../media/image85.png"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3.xml" /><Relationship Id="rId3" Type="http://schemas.openxmlformats.org/officeDocument/2006/relationships/image" Target="../media/image86.png"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4.xml" /><Relationship Id="rId3" Type="http://schemas.openxmlformats.org/officeDocument/2006/relationships/image" Target="../media/image79.jpeg" /><Relationship Id="rId4" Type="http://schemas.openxmlformats.org/officeDocument/2006/relationships/image" Target="../media/image80.png" /><Relationship Id="rId5" Type="http://schemas.openxmlformats.org/officeDocument/2006/relationships/image" Target="../media/image87.jpeg"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5.xml" /><Relationship Id="rId3" Type="http://schemas.openxmlformats.org/officeDocument/2006/relationships/image" Target="../media/image79.jpeg" /><Relationship Id="rId4" Type="http://schemas.openxmlformats.org/officeDocument/2006/relationships/image" Target="../media/image80.png" /><Relationship Id="rId5" Type="http://schemas.openxmlformats.org/officeDocument/2006/relationships/image" Target="../media/image88.jpeg"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6.xml" /><Relationship Id="rId3" Type="http://schemas.openxmlformats.org/officeDocument/2006/relationships/image" Target="../media/image89.png" /><Relationship Id="rId4" Type="http://schemas.openxmlformats.org/officeDocument/2006/relationships/image" Target="../media/image90.png" /><Relationship Id="rId5" Type="http://schemas.openxmlformats.org/officeDocument/2006/relationships/image" Target="../media/image91.png"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7.xml" /><Relationship Id="rId3" Type="http://schemas.openxmlformats.org/officeDocument/2006/relationships/image" Target="../media/image92.jpeg"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28.xml" /><Relationship Id="rId3" Type="http://schemas.openxmlformats.org/officeDocument/2006/relationships/image" Target="../media/image93.jpeg"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notesSlide" Target="../notesSlides/notesSlide29.xml" /><Relationship Id="rId3" Type="http://schemas.openxmlformats.org/officeDocument/2006/relationships/image" Target="../media/image94.jpeg"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notesSlide" Target="../notesSlides/notesSlide30.xml" /><Relationship Id="rId3" Type="http://schemas.openxmlformats.org/officeDocument/2006/relationships/image" Target="../media/image95.jpeg"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image" Target="../media/image96.jpeg"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notesSlide" Target="../notesSlides/notesSlide31.xml" /><Relationship Id="rId3" Type="http://schemas.openxmlformats.org/officeDocument/2006/relationships/image" Target="../media/image97.jpeg"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image" Target="../media/image98.jpeg" /><Relationship Id="rId3" Type="http://schemas.openxmlformats.org/officeDocument/2006/relationships/image" Target="../media/image99.png" /><Relationship Id="rId4" Type="http://schemas.openxmlformats.org/officeDocument/2006/relationships/image" Target="../media/image100.png"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notesSlide" Target="../notesSlides/notesSlide32.xml" /><Relationship Id="rId3" Type="http://schemas.openxmlformats.org/officeDocument/2006/relationships/image" Target="../media/image101.jpeg" /><Relationship Id="rId4" Type="http://schemas.openxmlformats.org/officeDocument/2006/relationships/image" Target="../media/image102.jpeg"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103.jpeg" /><Relationship Id="rId3" Type="http://schemas.openxmlformats.org/officeDocument/2006/relationships/image" Target="../media/image104.jpeg"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notesSlide" Target="../notesSlides/notesSlide33.xml" /><Relationship Id="rId3" Type="http://schemas.openxmlformats.org/officeDocument/2006/relationships/image" Target="../media/image105.jpeg"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notesSlide" Target="../notesSlides/notesSlide34.xml" /><Relationship Id="rId3" Type="http://schemas.openxmlformats.org/officeDocument/2006/relationships/image" Target="../media/image106.jpeg" /></Relationships>
</file>

<file path=ppt/slides/_rels/slide77.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notesSlide" Target="../notesSlides/notesSlide35.xml" /><Relationship Id="rId3" Type="http://schemas.openxmlformats.org/officeDocument/2006/relationships/image" Target="../media/image107.jpe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a:extLst>
              <a:ext uri="{FF2B5EF4-FFF2-40B4-BE49-F238E27FC236}">
                <a16:creationId xmlns:a16="http://schemas.microsoft.com/office/drawing/2014/main" id="{EBD9B6CD-AB00-427B-8213-E049ED40CB1D}"/>
              </a:ext>
            </a:extLst>
          </p:cNvPr>
          <p:cNvSpPr>
            <a:spLocks noGrp="1"/>
          </p:cNvSpPr>
          <p:nvPr>
            <p:ph type="ctrTitle"/>
          </p:nvPr>
        </p:nvSpPr>
        <p:spPr>
          <a:xfrm>
            <a:off x="2061818" y="75988"/>
            <a:ext cx="8917266" cy="857266"/>
          </a:xfrm>
        </p:spPr>
        <p:txBody>
          <a:bodyPr>
            <a:noAutofit/>
          </a:bodyPr>
          <a:lstStyle/>
          <a:p>
            <a:pPr algn="ctr"/>
            <a:r>
              <a:rPr lang="ru-RU" sz="1600" b="1">
                <a:solidFill>
                  <a:schemeClr val="bg1"/>
                </a:solidFill>
                <a:latin typeface="Times New Roman" panose="02020603050405020304" pitchFamily="18" charset="0"/>
                <a:cs typeface="Times New Roman" panose="02020603050405020304" pitchFamily="18" charset="0"/>
              </a:rPr>
              <a:t>Муниципальное бюджетное общеобразовательное учреждение </a:t>
            </a:r>
            <a:br>
              <a:rPr lang="ru-RU" sz="1600" b="1">
                <a:solidFill>
                  <a:schemeClr val="bg1"/>
                </a:solidFill>
                <a:latin typeface="Times New Roman" panose="02020603050405020304" pitchFamily="18" charset="0"/>
                <a:cs typeface="Times New Roman" panose="02020603050405020304" pitchFamily="18" charset="0"/>
              </a:rPr>
            </a:br>
            <a:r>
              <a:rPr lang="ru-RU" sz="1600" b="1">
                <a:solidFill>
                  <a:schemeClr val="bg1"/>
                </a:solidFill>
                <a:latin typeface="Times New Roman" panose="02020603050405020304" pitchFamily="18" charset="0"/>
                <a:cs typeface="Times New Roman" panose="02020603050405020304" pitchFamily="18" charset="0"/>
              </a:rPr>
              <a:t>«Яркополенская общеобразовательная школа» </a:t>
            </a:r>
            <a:br>
              <a:rPr lang="ru-RU" sz="1600" b="1">
                <a:solidFill>
                  <a:schemeClr val="bg1"/>
                </a:solidFill>
                <a:latin typeface="Times New Roman" panose="02020603050405020304" pitchFamily="18" charset="0"/>
                <a:cs typeface="Times New Roman" panose="02020603050405020304" pitchFamily="18" charset="0"/>
              </a:rPr>
            </a:br>
            <a:r>
              <a:rPr lang="ru-RU" sz="1600" b="1">
                <a:solidFill>
                  <a:schemeClr val="bg1"/>
                </a:solidFill>
                <a:latin typeface="Times New Roman" panose="02020603050405020304" pitchFamily="18" charset="0"/>
                <a:cs typeface="Times New Roman" panose="02020603050405020304" pitchFamily="18" charset="0"/>
              </a:rPr>
              <a:t>Кировского района республики крым</a:t>
            </a:r>
            <a:endParaRPr lang="ru-RU" sz="1600" b="1">
              <a:solidFill>
                <a:schemeClr val="bg1"/>
              </a:solidFill>
              <a:latin typeface="Times New Roman" panose="02020603050405020304" pitchFamily="18" charset="0"/>
              <a:cs typeface="Times New Roman" panose="02020603050405020304" pitchFamily="18" charset="0"/>
            </a:endParaRPr>
          </a:p>
        </p:txBody>
      </p:sp>
      <p:sp>
        <p:nvSpPr>
          <p:cNvPr id="3" name="Подзаголовок 2">
            <a:extLst>
              <a:ext uri="{FF2B5EF4-FFF2-40B4-BE49-F238E27FC236}">
                <a16:creationId xmlns:a16="http://schemas.microsoft.com/office/drawing/2014/main" id="{90A90F9B-C61F-4852-8148-53976C86CA15}"/>
              </a:ext>
            </a:extLst>
          </p:cNvPr>
          <p:cNvSpPr>
            <a:spLocks noGrp="1"/>
          </p:cNvSpPr>
          <p:nvPr>
            <p:ph type="subTitle" idx="1"/>
          </p:nvPr>
        </p:nvSpPr>
        <p:spPr>
          <a:xfrm>
            <a:off x="1206632" y="1046375"/>
            <a:ext cx="10510886" cy="5439266"/>
          </a:xfrm>
        </p:spPr>
        <p:txBody>
          <a:bodyPr>
            <a:normAutofit/>
          </a:bodyPr>
          <a:lstStyle/>
          <a:p>
            <a:pPr algn="ctr"/>
            <a:r>
              <a:rPr lang="ru-RU" sz="7200" b="1">
                <a:solidFill>
                  <a:schemeClr val="bg1"/>
                </a:solidFill>
                <a:latin typeface="Times New Roman" panose="02020603050405020304" pitchFamily="18" charset="0"/>
                <a:cs typeface="Times New Roman" panose="02020603050405020304" pitchFamily="18" charset="0"/>
              </a:rPr>
              <a:t>История сельского поселения Яркое поле</a:t>
            </a:r>
          </a:p>
        </p:txBody>
      </p:sp>
    </p:spTree>
    <p:extLst>
      <p:ext uri="{BB962C8B-B14F-4D97-AF65-F5344CB8AC3E}">
        <p14:creationId xmlns:p14="http://schemas.microsoft.com/office/powerpoint/2010/main" val="3007535537"/>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a:extLst>
              <a:ext uri="{FF2B5EF4-FFF2-40B4-BE49-F238E27FC236}">
                <a16:creationId xmlns:a16="http://schemas.microsoft.com/office/drawing/2014/main" id="{179125C8-4DEF-46FB-8904-F5F3E73759E7}"/>
              </a:ext>
            </a:extLst>
          </p:cNvPr>
          <p:cNvSpPr>
            <a:spLocks noGrp="1"/>
          </p:cNvSpPr>
          <p:nvPr>
            <p:ph type="title"/>
          </p:nvPr>
        </p:nvSpPr>
        <p:spPr/>
        <p:txBody>
          <a:bodyPr>
            <a:normAutofit fontScale="90000"/>
          </a:bodyPr>
          <a:lstStyle/>
          <a:p>
            <a:r>
              <a:rPr lang="ru-RU" b="1" err="1">
                <a:solidFill>
                  <a:srgbClr val="202122"/>
                </a:solidFill>
                <a:latin typeface="Times New Roman" panose="02020603050405020304" pitchFamily="18" charset="0"/>
                <a:cs typeface="Times New Roman" panose="02020603050405020304" pitchFamily="18" charset="0"/>
              </a:rPr>
              <a:t>Я́ркое По́ле</a:t>
            </a:r>
            <a:r>
              <a:rPr lang="ru-RU">
                <a:solidFill>
                  <a:srgbClr val="202122"/>
                </a:solidFill>
                <a:latin typeface="Times New Roman" panose="02020603050405020304" pitchFamily="18" charset="0"/>
                <a:cs typeface="Times New Roman" panose="02020603050405020304" pitchFamily="18" charset="0"/>
              </a:rPr>
              <a:t> (до 1945 года </a:t>
            </a:r>
            <a:r>
              <a:rPr lang="ru-RU" b="1" err="1">
                <a:solidFill>
                  <a:srgbClr val="202122"/>
                </a:solidFill>
                <a:latin typeface="Times New Roman" panose="02020603050405020304" pitchFamily="18" charset="0"/>
                <a:cs typeface="Times New Roman" panose="02020603050405020304" pitchFamily="18" charset="0"/>
              </a:rPr>
              <a:t>Кра́сный Терче́к</a:t>
            </a:r>
            <a:r>
              <a:rPr lang="ru-RU">
                <a:solidFill>
                  <a:srgbClr val="202122"/>
                </a:solidFill>
                <a:latin typeface="Times New Roman" panose="02020603050405020304" pitchFamily="18" charset="0"/>
                <a:cs typeface="Times New Roman" panose="02020603050405020304" pitchFamily="18" charset="0"/>
              </a:rPr>
              <a:t>; </a:t>
            </a:r>
            <a:r>
              <a:rPr lang="ru-RU">
                <a:solidFill>
                  <a:srgbClr val="3366CC"/>
                </a:solidFill>
                <a:latin typeface="Times New Roman" panose="02020603050405020304" pitchFamily="18" charset="0"/>
                <a:cs typeface="Times New Roman" panose="02020603050405020304" pitchFamily="18" charset="0"/>
                <a:hlinkClick r:id="rId2" tooltip="Украинский язык">
                  <a:extLst>
                    <a:ext uri="{A12FA001-AC4F-418D-AE19-62706E023703}">
                      <ahyp:hlinkClr xmlns:ahyp="http://schemas.microsoft.com/office/drawing/2018/hyperlinkcolor" val="tx"/>
                    </a:ext>
                  </a:extLst>
                </a:hlinkClick>
              </a:rPr>
              <a:t>укр.</a:t>
            </a:r>
            <a:r>
              <a:rPr lang="ru-RU">
                <a:solidFill>
                  <a:srgbClr val="202122"/>
                </a:solidFill>
                <a:latin typeface="Times New Roman" panose="02020603050405020304" pitchFamily="18" charset="0"/>
                <a:cs typeface="Times New Roman" panose="02020603050405020304" pitchFamily="18" charset="0"/>
              </a:rPr>
              <a:t> </a:t>
            </a:r>
            <a:r>
              <a:rPr lang="ru-RU" i="1">
                <a:solidFill>
                  <a:srgbClr val="202122"/>
                </a:solidFill>
                <a:latin typeface="Times New Roman" panose="02020603050405020304" pitchFamily="18" charset="0"/>
                <a:cs typeface="Times New Roman" panose="02020603050405020304" pitchFamily="18" charset="0"/>
              </a:rPr>
              <a:t>Ярке Поле</a:t>
            </a:r>
            <a:r>
              <a:rPr lang="ru-RU">
                <a:solidFill>
                  <a:srgbClr val="202122"/>
                </a:solidFill>
                <a:latin typeface="Times New Roman" panose="02020603050405020304" pitchFamily="18" charset="0"/>
                <a:cs typeface="Times New Roman" panose="02020603050405020304" pitchFamily="18" charset="0"/>
              </a:rPr>
              <a:t>, </a:t>
            </a:r>
            <a:r>
              <a:rPr lang="ru-RU" err="1">
                <a:solidFill>
                  <a:srgbClr val="3366CC"/>
                </a:solidFill>
                <a:latin typeface="Times New Roman" panose="02020603050405020304" pitchFamily="18" charset="0"/>
                <a:cs typeface="Times New Roman" panose="02020603050405020304" pitchFamily="18" charset="0"/>
                <a:hlinkClick r:id="rId3" tooltip="Крымскотатарский язык">
                  <a:extLst>
                    <a:ext uri="{A12FA001-AC4F-418D-AE19-62706E023703}">
                      <ahyp:hlinkClr xmlns:ahyp="http://schemas.microsoft.com/office/drawing/2018/hyperlinkcolor" val="tx"/>
                    </a:ext>
                  </a:extLst>
                </a:hlinkClick>
              </a:rPr>
              <a:t>крымскотат.</a:t>
            </a:r>
            <a:r>
              <a:rPr lang="ru-RU">
                <a:solidFill>
                  <a:srgbClr val="202122"/>
                </a:solidFill>
                <a:latin typeface="Times New Roman" panose="02020603050405020304" pitchFamily="18" charset="0"/>
                <a:cs typeface="Times New Roman" panose="02020603050405020304" pitchFamily="18" charset="0"/>
              </a:rPr>
              <a:t> </a:t>
            </a:r>
            <a:r>
              <a:rPr lang="ru-RU" i="1" err="1">
                <a:solidFill>
                  <a:srgbClr val="202122"/>
                </a:solidFill>
                <a:latin typeface="Times New Roman" panose="02020603050405020304" pitchFamily="18" charset="0"/>
                <a:cs typeface="Times New Roman" panose="02020603050405020304" pitchFamily="18" charset="0"/>
              </a:rPr>
              <a:t>Qızıl Terçek, Къызыл Терчек</a:t>
            </a:r>
            <a:r>
              <a:rPr lang="ru-RU">
                <a:solidFill>
                  <a:srgbClr val="202122"/>
                </a:solidFill>
                <a:latin typeface="Times New Roman" panose="02020603050405020304" pitchFamily="18" charset="0"/>
                <a:cs typeface="Times New Roman" panose="02020603050405020304" pitchFamily="18" charset="0"/>
              </a:rPr>
              <a:t>) — село в </a:t>
            </a:r>
            <a:r>
              <a:rPr lang="ru-RU">
                <a:solidFill>
                  <a:srgbClr val="3366CC"/>
                </a:solidFill>
                <a:latin typeface="Times New Roman" panose="02020603050405020304" pitchFamily="18" charset="0"/>
                <a:cs typeface="Times New Roman" panose="02020603050405020304" pitchFamily="18" charset="0"/>
                <a:hlinkClick r:id="rId4" tooltip="Кировский район (Крым)">
                  <a:extLst>
                    <a:ext uri="{A12FA001-AC4F-418D-AE19-62706E023703}">
                      <ahyp:hlinkClr xmlns:ahyp="http://schemas.microsoft.com/office/drawing/2018/hyperlinkcolor" val="tx"/>
                    </a:ext>
                  </a:extLst>
                </a:hlinkClick>
              </a:rPr>
              <a:t>Кировском районе</a:t>
            </a:r>
            <a:r>
              <a:rPr lang="ru-RU">
                <a:solidFill>
                  <a:srgbClr val="202122"/>
                </a:solidFill>
                <a:latin typeface="Times New Roman" panose="02020603050405020304" pitchFamily="18" charset="0"/>
                <a:cs typeface="Times New Roman" panose="02020603050405020304" pitchFamily="18" charset="0"/>
              </a:rPr>
              <a:t> </a:t>
            </a:r>
            <a:r>
              <a:rPr lang="ru-RU">
                <a:solidFill>
                  <a:srgbClr val="3366CC"/>
                </a:solidFill>
                <a:latin typeface="Times New Roman" panose="02020603050405020304" pitchFamily="18" charset="0"/>
                <a:cs typeface="Times New Roman" panose="02020603050405020304" pitchFamily="18" charset="0"/>
                <a:hlinkClick r:id="rId5" tooltip="Республика Крым">
                  <a:extLst>
                    <a:ext uri="{A12FA001-AC4F-418D-AE19-62706E023703}">
                      <ahyp:hlinkClr xmlns:ahyp="http://schemas.microsoft.com/office/drawing/2018/hyperlinkcolor" val="tx"/>
                    </a:ext>
                  </a:extLst>
                </a:hlinkClick>
              </a:rPr>
              <a:t>Республики Крым</a:t>
            </a:r>
            <a:r>
              <a:rPr lang="ru-RU">
                <a:solidFill>
                  <a:srgbClr val="202122"/>
                </a:solidFill>
                <a:latin typeface="Times New Roman" panose="02020603050405020304" pitchFamily="18" charset="0"/>
                <a:cs typeface="Times New Roman" panose="02020603050405020304" pitchFamily="18" charset="0"/>
              </a:rPr>
              <a:t>, центр </a:t>
            </a:r>
            <a:r>
              <a:rPr lang="ru-RU" err="1">
                <a:solidFill>
                  <a:srgbClr val="3366CC"/>
                </a:solidFill>
                <a:latin typeface="Times New Roman" panose="02020603050405020304" pitchFamily="18" charset="0"/>
                <a:cs typeface="Times New Roman" panose="02020603050405020304" pitchFamily="18" charset="0"/>
                <a:hlinkClick r:id="rId6" tooltip="Яркополенское сельское поселение (Кировский район)">
                  <a:extLst>
                    <a:ext uri="{A12FA001-AC4F-418D-AE19-62706E023703}">
                      <ahyp:hlinkClr xmlns:ahyp="http://schemas.microsoft.com/office/drawing/2018/hyperlinkcolor" val="tx"/>
                    </a:ext>
                  </a:extLst>
                </a:hlinkClick>
              </a:rPr>
              <a:t>Яркополенского сельского поселения</a:t>
            </a:r>
            <a:r>
              <a:rPr lang="ru-RU">
                <a:solidFill>
                  <a:srgbClr val="202122"/>
                </a:solidFill>
                <a:latin typeface="Times New Roman" panose="02020603050405020304" pitchFamily="18" charset="0"/>
                <a:cs typeface="Times New Roman" panose="02020603050405020304" pitchFamily="18" charset="0"/>
              </a:rPr>
              <a:t> </a:t>
            </a:r>
            <a:endParaRPr lang="ru-RU">
              <a:latin typeface="Times New Roman" panose="02020603050405020304" pitchFamily="18" charset="0"/>
              <a:cs typeface="Times New Roman" panose="02020603050405020304" pitchFamily="18" charset="0"/>
            </a:endParaRPr>
          </a:p>
        </p:txBody>
      </p:sp>
      <p:pic>
        <p:nvPicPr>
          <p:cNvPr id="1026" name="Picture 2" descr="Флаг">
            <a:extLst>
              <a:ext uri="{FF2B5EF4-FFF2-40B4-BE49-F238E27FC236}">
                <a16:creationId xmlns:a16="http://schemas.microsoft.com/office/drawing/2014/main" id="{1488DF39-B859-4B3C-ABEE-9E42D4B80E1F}"/>
              </a:ext>
            </a:extLst>
          </p:cNvPr>
          <p:cNvPicPr>
            <a:picLocks noGrp="1" noChangeAspect="1" noChangeArrowheads="1"/>
          </p:cNvPicPr>
          <p:nvPr>
            <p:ph sz="half" idx="1"/>
          </p:nvPr>
        </p:nvPicPr>
        <p:blipFill>
          <a:blip r:embed="rId7">
            <a:extLst>
              <a:ext uri="{28A0092B-C50C-407E-A947-70E740481C1C}">
                <a14:useLocalDpi xmlns:a14="http://schemas.microsoft.com/office/drawing/2010/main" val="0"/>
              </a:ext>
            </a:extLst>
          </a:blip>
          <a:stretch>
            <a:fillRect/>
          </a:stretch>
        </p:blipFill>
        <p:spPr bwMode="auto">
          <a:xfrm>
            <a:off x="1424690" y="2960136"/>
            <a:ext cx="3921576" cy="26196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Герб">
            <a:extLst>
              <a:ext uri="{FF2B5EF4-FFF2-40B4-BE49-F238E27FC236}">
                <a16:creationId xmlns:a16="http://schemas.microsoft.com/office/drawing/2014/main" id="{456C2B3C-7849-43A7-88D1-A0E082056C64}"/>
              </a:ext>
            </a:extLst>
          </p:cNvPr>
          <p:cNvPicPr>
            <a:picLocks noGrp="1" noChangeAspect="1" noChangeArrowheads="1"/>
          </p:cNvPicPr>
          <p:nvPr>
            <p:ph sz="half" idx="2"/>
          </p:nvPr>
        </p:nvPicPr>
        <p:blipFill>
          <a:blip r:embed="rId8">
            <a:extLst>
              <a:ext uri="{28A0092B-C50C-407E-A947-70E740481C1C}">
                <a14:useLocalDpi xmlns:a14="http://schemas.microsoft.com/office/drawing/2010/main" val="0"/>
              </a:ext>
            </a:extLst>
          </a:blip>
          <a:stretch>
            <a:fillRect/>
          </a:stretch>
        </p:blipFill>
        <p:spPr bwMode="auto">
          <a:xfrm>
            <a:off x="7315200" y="2332413"/>
            <a:ext cx="2978870" cy="3599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501906"/>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4">
            <a:extLst>
              <a:ext uri="{FF2B5EF4-FFF2-40B4-BE49-F238E27FC236}">
                <a16:creationId xmlns:a16="http://schemas.microsoft.com/office/drawing/2014/main" id="{B10DA828-F3FF-4376-92B8-D97D390C86AE}"/>
              </a:ext>
            </a:extLst>
          </p:cNvPr>
          <p:cNvPicPr>
            <a:picLocks noChangeAspect="1" noChangeArrowheads="1"/>
          </p:cNvPicPr>
          <p:nvPr/>
        </p:nvPicPr>
        <p:blipFill>
          <a:blip r:embed="rId2">
            <a:lum bright="10000" contrast="-10000"/>
            <a:extLst>
              <a:ext uri="{28A0092B-C50C-407E-A947-70E740481C1C}">
                <a14:useLocalDpi xmlns:a14="http://schemas.microsoft.com/office/drawing/2010/main" val="0"/>
              </a:ext>
            </a:extLst>
          </a:blip>
          <a:stretch>
            <a:fillRect/>
          </a:stretch>
        </p:blipFill>
        <p:spPr bwMode="auto">
          <a:xfrm>
            <a:off x="0" y="0"/>
            <a:ext cx="12192000" cy="713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1109304"/>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3">
            <a:extLst>
              <a:ext uri="{FF2B5EF4-FFF2-40B4-BE49-F238E27FC236}">
                <a16:creationId xmlns:a16="http://schemas.microsoft.com/office/drawing/2014/main" id="{71952A2E-2018-4EDB-8AC1-E36770377897}"/>
              </a:ext>
            </a:extLst>
          </p:cNvPr>
          <p:cNvPicPr>
            <a:picLocks noChangeAspect="1" noChangeArrowheads="1"/>
          </p:cNvPicPr>
          <p:nvPr/>
        </p:nvPicPr>
        <p:blipFill>
          <a:blip r:embed="rId2">
            <a:lum bright="10000"/>
            <a:extLst>
              <a:ext uri="{28A0092B-C50C-407E-A947-70E740481C1C}">
                <a14:useLocalDpi xmlns:a14="http://schemas.microsoft.com/office/drawing/2010/main" val="0"/>
              </a:ext>
            </a:extLst>
          </a:blip>
          <a:stretch>
            <a:fillRect/>
          </a:stretch>
        </p:blipFill>
        <p:spPr bwMode="auto">
          <a:xfrm>
            <a:off x="0" y="0"/>
            <a:ext cx="12192000" cy="685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5527080"/>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2" name="Содержимое 2">
            <a:extLst>
              <a:ext uri="{FF2B5EF4-FFF2-40B4-BE49-F238E27FC236}">
                <a16:creationId xmlns:a16="http://schemas.microsoft.com/office/drawing/2014/main" id="{214BA4AB-1CD8-407E-BBA4-DD53898D8EDA}"/>
              </a:ext>
            </a:extLst>
          </p:cNvPr>
          <p:cNvSpPr>
            <a:spLocks noGrp="1"/>
          </p:cNvSpPr>
          <p:nvPr>
            <p:ph idx="1"/>
          </p:nvPr>
        </p:nvSpPr>
        <p:spPr>
          <a:xfrm>
            <a:off x="2024064" y="357188"/>
            <a:ext cx="8643937" cy="2500312"/>
          </a:xfrm>
        </p:spPr>
        <p:txBody>
          <a:bodyPr/>
          <a:lstStyle/>
          <a:p>
            <a:r>
              <a:rPr lang="ru-RU" altLang="ru-RU" sz="3200">
                <a:latin typeface="Times New Roman" panose="02020603050405020304" pitchFamily="18" charset="0"/>
                <a:cs typeface="Times New Roman" panose="02020603050405020304" pitchFamily="18" charset="0"/>
              </a:rPr>
              <a:t>К Яркополенскому сельскому совету относятся следующие поселения: Красносельское,  Новофедоровка, Ореховка, Софиевка, Трудолюбовка</a:t>
            </a:r>
          </a:p>
        </p:txBody>
      </p:sp>
      <p:pic>
        <p:nvPicPr>
          <p:cNvPr id="10243" name="Picture 4" descr="https://images.ru.prom.st/550326776_w640_h640_plodorodnaya-pochva.jpg">
            <a:extLst>
              <a:ext uri="{FF2B5EF4-FFF2-40B4-BE49-F238E27FC236}">
                <a16:creationId xmlns:a16="http://schemas.microsoft.com/office/drawing/2014/main" id="{BB6C90A2-9937-4D17-B32E-2E7592B94F6C}"/>
              </a:ext>
            </a:extLst>
          </p:cNvPr>
          <p:cNvPicPr>
            <a:picLocks noChangeAspect="1" noChangeArrowheads="1"/>
          </p:cNvPicPr>
          <p:nvPr/>
        </p:nvPicPr>
        <p:blipFill>
          <a:blip r:embed="rId2">
            <a:grayscl/>
            <a:extLst>
              <a:ext uri="{28A0092B-C50C-407E-A947-70E740481C1C}">
                <a14:useLocalDpi xmlns:a14="http://schemas.microsoft.com/office/drawing/2010/main" val="0"/>
              </a:ext>
            </a:extLst>
          </a:blip>
          <a:stretch>
            <a:fillRect/>
          </a:stretch>
        </p:blipFill>
        <p:spPr bwMode="auto">
          <a:xfrm>
            <a:off x="2166938" y="2500313"/>
            <a:ext cx="7745412"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267" name="Содержимое 2">
            <a:extLst>
              <a:ext uri="{FF2B5EF4-FFF2-40B4-BE49-F238E27FC236}">
                <a16:creationId xmlns:a16="http://schemas.microsoft.com/office/drawing/2014/main" id="{33A7300C-75D9-4ED2-938C-49A16CC44A42}"/>
              </a:ext>
            </a:extLst>
          </p:cNvPr>
          <p:cNvSpPr>
            <a:spLocks noGrp="1"/>
          </p:cNvSpPr>
          <p:nvPr>
            <p:ph idx="1"/>
          </p:nvPr>
        </p:nvSpPr>
        <p:spPr>
          <a:xfrm>
            <a:off x="1952625" y="2857501"/>
            <a:ext cx="7289800" cy="1736725"/>
          </a:xfrm>
        </p:spPr>
        <p:txBody>
          <a:bodyPr/>
          <a:lstStyle/>
          <a:p>
            <a:pPr>
              <a:buFont typeface="Tw Cen MT" panose="020b0602020104020603" pitchFamily="34" charset="0"/>
              <a:buNone/>
            </a:pPr>
            <a:r>
              <a:rPr lang="ru-RU" altLang="ru-RU">
                <a:latin typeface="Times New Roman" panose="02020603050405020304" pitchFamily="18" charset="0"/>
                <a:cs typeface="Times New Roman" panose="02020603050405020304" pitchFamily="18" charset="0"/>
              </a:rPr>
              <a:t>Артель                                                              Сельский дом</a:t>
            </a:r>
          </a:p>
          <a:p>
            <a:r>
              <a:rPr lang="ru-RU" altLang="ru-RU" sz="2800">
                <a:latin typeface="Times New Roman" panose="02020603050405020304" pitchFamily="18" charset="0"/>
                <a:cs typeface="Times New Roman" panose="02020603050405020304" pitchFamily="18" charset="0"/>
              </a:rPr>
              <a:t>В 1924 году были построены первые 6 небольших домов. Так и возникло с.  Къызыл-Терчек. «Терчек» в пер. с тюркского «потеть», «вода», «мокро». Объясняется название тем, что для того, чтобы построить дом,  необходимо было хорошо потрудиться.</a:t>
            </a:r>
          </a:p>
        </p:txBody>
      </p:sp>
      <p:pic>
        <p:nvPicPr>
          <p:cNvPr id="11268" name="Picture 5" descr="https://www.etoretro.ru/data/media/2233/1381601601f36.gif">
            <a:extLst>
              <a:ext uri="{FF2B5EF4-FFF2-40B4-BE49-F238E27FC236}">
                <a16:creationId xmlns:a16="http://schemas.microsoft.com/office/drawing/2014/main" id="{63E4009B-C1A4-418C-BA67-890D725A093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09663" y="88900"/>
            <a:ext cx="3865562"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7" descr="http://mysssr.com/images/photos/medium/e458d6be6fdfe7f586ff009462d98112.jpg">
            <a:extLst>
              <a:ext uri="{FF2B5EF4-FFF2-40B4-BE49-F238E27FC236}">
                <a16:creationId xmlns:a16="http://schemas.microsoft.com/office/drawing/2014/main" id="{B1F5DFCA-2955-4775-9576-4F60DD6694D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10314" y="0"/>
            <a:ext cx="4084637"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Прямоугольник 3">
            <a:extLst>
              <a:ext uri="{FF2B5EF4-FFF2-40B4-BE49-F238E27FC236}">
                <a16:creationId xmlns:a16="http://schemas.microsoft.com/office/drawing/2014/main" id="{87061E40-B4B4-4D9D-B1CE-D626FE69E6D8}"/>
              </a:ext>
            </a:extLst>
          </p:cNvPr>
          <p:cNvSpPr>
            <a:spLocks noChangeArrowheads="1"/>
          </p:cNvSpPr>
          <p:nvPr/>
        </p:nvSpPr>
        <p:spPr bwMode="auto">
          <a:xfrm>
            <a:off x="2095500" y="428625"/>
            <a:ext cx="8072438" cy="498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eaLnBrk="0" fontAlgn="base" hangingPunct="0">
              <a:spcBef>
                <a:spcPct val="0"/>
              </a:spcBef>
              <a:spcAft>
                <a:spcPct val="0"/>
              </a:spcAft>
            </a:pPr>
            <a:r>
              <a:rPr lang="ru-RU" altLang="ru-RU" sz="2400">
                <a:solidFill>
                  <a:srgbClr val="2E2B21"/>
                </a:solidFill>
                <a:latin typeface="Times New Roman" panose="02020603050405020304" pitchFamily="18" charset="0"/>
                <a:cs typeface="Times New Roman" panose="02020603050405020304" pitchFamily="18" charset="0"/>
              </a:rPr>
              <a:t> В 1928 году к с.Къызыл Терчек присоединилось с. Бузалак (Красносельское). Большая часть жителей села занималась скотоводством. Основное производство- сливочное масло и сыры. Само название говорит за себя: «Бузалак» - «бузлу ягъ» (замороженное масло).</a:t>
            </a: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endParaRPr lang="ru-RU" altLang="ru-RU">
              <a:solidFill>
                <a:srgbClr val="2E2B21"/>
              </a:solidFill>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br>
              <a:rPr lang="ru-RU" altLang="ru-RU">
                <a:solidFill>
                  <a:srgbClr val="2E2B21"/>
                </a:solidFill>
              </a:rPr>
            </a:br>
            <a:endParaRPr lang="ru-RU" altLang="ru-RU">
              <a:solidFill>
                <a:srgbClr val="2E2B21"/>
              </a:solidFill>
            </a:endParaRPr>
          </a:p>
        </p:txBody>
      </p:sp>
      <p:sp>
        <p:nvSpPr>
          <p:cNvPr id="12291" name="AutoShape 6" descr="data:image/jpeg;base64,/9j/4AAQSkZJRgABAQAAAQABAAD/2wCEAAkGBxMTEhUSEhMWFhUXGBgbGBgYGBcdHRcYHRgaGBodGhkaHSggGB4lGxoYITEhJSkrLi4uGB8zODMtNygtLisBCgoKDg0OGhAQGy0lICUtLS0vLS0tLS0tLS0tLS0tLS0tLS0tLS0tLS0tLS0tLS0tLS0tLS0tLS0tLS0tLS0tLf/AABEIALIBGwMBIgACEQEDEQH/xAAcAAACAgMBAQAAAAAAAAAAAAAEBQMGAAIHAQj/xABFEAABAgMFBQUFBgUCBAcAAAABAhEAAyEEBRIxQQZRYXGBEyKRobEHMsHR8BRCUnLh8SMzYoKyJJJDorPCFRZTc4PS4v/EABkBAAMBAQEAAAAAAAAAAAAAAAIDBAEABf/EACsRAAICAQQBBAICAQUAAAAAAAABAhEDBBIhMUETIjJRFHFhgTMjQlKR8P/aAAwDAQACEQMRAD8A5bZr4nS/cmLTyUYc2bbe0hWJahMUWBKw5p/VpFVMePAyipdhqco8o6ddV9ielSslA1c7+MMJCMyY5LJWQ5BPSOgbK7QJmASphAWMicl/rHn6jTbfdA9PTard7Z9lqsUtnMPLllY14Wen08V9d6S064j/AE/OJbv2y7AKCZdSQxLHp8Ylxp2U5nUGXW0WFSEnCH4GoMFWeyIJRMEskhOEDcxPzjywXv2ssLFAQ+/0gw2slNA3OKlNRfJ5juRpOWd2EbqVhcJ3auWqKN6HhE820nJTxpdFolJdayEkkhy1SDDE0/cmC+OCt3xsgtZ7azMJgIJlmiFt5AxaNnL3nMJdosq5RDd4OpJ6tSPV7TykUTUf0h/T4QFem0UwoKpTZOxcfB4qhO+EIlXkuEuYDkQY9VFA2FvCfP8A9QpKFSlKKe4ohctQLd4ajrF/eGtUAaxukR4IitNslyw8xaED+pQHrGHExjITq2qsYLfaJfQv6CNkbS2RVBPlucnUB6xm5G7X9DUxq0ay5gUHSQRvBePVrADkgDeaRphsRHjRHJtCVe6pKvykH0iWOONWj1o2AjGjjjVowCN2j2OONTGsSR5hjjjSMjfDHjRxxpGRu0eRxxoRHjRvGERxlERTGuGJSI8wwSZlHxsRHqpDJCi9coLu6QlaiFOwSVFtWannDi9LKDL7NFAkUcEa6E5wieTa0hlFWSY3SqNVoIoQ0YIYCNrNbDQEk9YstjsrpCiCR5NxMVrZyxdtOSjQOTyH03WOh9mEpwAZCg5ZiI880nS7PQ06co7n0dI2awzLMlWFAo3dLjpQNyiSZPEstVvTo8cgF9T7JNC5KyAWLfdUNQQdeOcdIunaGTbUOgssDvJ1B4HUQOy6YubpsLtdpJBKPrX4RrJupM5SQuoADeqj1PpGJsxA6w42fHfIOj+rw5Y1FcCHO+zWdckpKGACQOn6nlC6ddoKCkA5Zju+EWa3YRnz6/CKrtZfNnkp/jzCFqBZCXJ/2/OOjNxlRzjaOa3NtJMu22zSkY5ZJEyWqmKuf9KhWsdsuPaey2qUZsqalkh1pUQlUv8AOCaDjlxj5uva0CZMWUlR3FWZDUBqeWuUJZtpLM55fOH22Y0jue2ntXlSwZVhIWvIzmdCfyP7545c45TbtoJkxRXNmTJiyalR/dhwEVwzo9KngXG+zYy29FrkWhw7jofjGypx3vxYPFdu+epJcZRZJNjUtAIGGJsnsL8Ut6GOzu2FosUwYSVyzmgmh+XOLBf122y2kWlc1BCwMEtJUyBuAOu86xz6ZJLlKswxB6x1zYv+JZEKJqCU+Bh6drkkyrbK0VVOzlvsykTZKxjBHuKZub0I8o7TdNrUuUgzQEzSkY0guymq28aiK9L7xalNWyhTtbbVSLOqck95CkFJL0IUGy+qmDj9IRKTfJ0YR68cuPtpswlj+BNM7VDpwg/nzb+14pd9+1W1zld1XZI0TLLeKsyfAcI1ujoxtn0GtYAclhxgKz31Z1qwInylL/CFpJ8AY4TLvS0z5XaKmrUgHJa3r+UmNbstq0FM5BZSVULajnnCPyL6KlpH9n0PGPFV2d2vlzbMqbOISqWO+BqNCkZl8m3xXrZ7Rp5UrsJAwVYqCiWFSVYSwppDXlilbELBNtpLo6XGRzywbeWrEO0smJNHMtwQDr3qHxEXyx2pMxCVpyUHD0PIjQg0gozUugJwcXTJjHjRtHjQQJ40Y0bRkcceYYzDHsZHHHyf9nEmaon3VJUkKYsHIIJ8POCrRNCgo0UMOFJBcNqS1X6aQVNm4QxrC9SZZIOFjvFIgTb5Zfkwx8MVW+RkzEuQWy0IbcK5RpZLrWt2GQfzaLXZLvSRXdDy7LElLkDOCnqdqpGY9Ju7E+xV1dklc6ZTEcKQc2Gfn6Q0tlrGJnq+fpC/aS3TZVVEYC+BLbiNR7pYvEVrCsCVKHvJSoPqlQBBB8Innuct78lMHFLYvAFfszEMQyNDwUM4sPslVL7dRObN8qCo8xFYJxJWnXCFdQcKvENB+xlqFnmCbqSGf3Qd55RXGVQJJQbnwd1mydGPn5RLdKMJKvHl84Hsd5onJZKgpaQ6t43O1Evugi7pgUpQLb2jU7jwJap8mt8W4JQtYVUA8I4JfFuMwrnL99TiuYSMh8Y6B7T7zCJSglwTQEBg/MZdY5NNngpSODniXgPTbdsZjkkRy16mF9t988awYtTRDOlY2IzilMTLkhsVhmTlhEtJUo+Q3k6DjFskbGKAOJTMKk5EsXbl8IR3LeC7MoqCArE2ZIyL6cobzNr7QQRhlAEapWd/9fE+MT5vWcvZ0bFLyL12VUpRlqbEnNqjJ6Hk3jDCx3t3ChRYgUO/gYUWm1LmLUtRdSiSWDBzuGgjJaAGJO+CePcvcPjlceidU0k4lRYNjNqvs09ln+BMosfhOQX6Pw5RTrQXVVTJ+MQ2YuWeHKKRPObkfTlmljMat1EUH2q3woYbKggJUMS95Y90PoHBPQQf7NdoO2kiyr/mykd06KQKDqKPHMdrbzmzLRMVOAC0koYaYXDD16xteQEJ7ah2IzyMW2xbHoTZSu0TEy5nvDERRvukvmw8YR7OyySqYTlQbqgv6iGk+wS11IdX4sz4mEZm20k6H4sTa3CmdeeEd2g3CCLp2nXLSZbJIJcP91/WAbTYjLUO7jALtv4QFaLOzqQkhObHSCUINUa8mSMrOu+zuyC1TFTZ7qlIYBIYBSjoeAFfCOlASkpCJclKUjcw1qG1j53ua9Jsofw5ikOz4SQ7ZPvjpvs72nXaMcicvEtPeSTmpJz5sW8YFQXR2SUn7rOhSJ6VEJKMIZgKMBFc2t2iXduFSEhSCqqFUBcZggODSLALWiWhcxf3Ek+Ajj/tG2jmWsBJSEoSSQBUuzOTr5ZxqkouvsCMHNX4Re7H7VbOuSVmUtKxQpoQ/BTh/ARXJ3tMtc6YrsUiWkGicIUWehJq78I5rdNlnPgVLWkEVxJUCBvYxfZlxJsikKxBeJIIFcjCNRqHB7b58FOnwwlTLJZNvLYgAzpKVJOodJPI1D9I6FdVvRPlInI91YcP9b45Rd+z1othZIwS/wAanZI4B6mOp3Hdws1nlyAXCEs+/UnxMN0ssklcwNXHFGVQD48eNFriIzIqojPmS1AkVgCoMG2uUoHUJ0FaZ+OWcLFLMR43wXzlZfNjrqXaThQx1L7hDa22BUpRBGFj7uo3P9aQD7NtqPs6ghaQUmnEcR8ovW3MsoBnIDiYAFEj3Wy5PEuaPDY/Hkaml4ZRbxu0T0soAgaFx4EZGMvXsjKSFp/ljCwYAIZgEtub1jX7QSXBalY0Nj7Qsfdz1rCYZHW3wOyY/duEUqwhBLVSoFj/AEkH4xvZbuwyq55+P6w2NnDYUhsJy5xL2BBS/h0JHrDHldGRgm0zXZ2/VWPFqFsDy+Ob9I8RtlNSucZalYdDTXew37oWXijulZyoEjnCOcSSrCydTxp8vSKcL3Lkn1EEnaRFfN6TZxJXMUQS7Ekh+RhPOmF2EGTct8ArScxFaIJHs1K8Iz+s4LsSAgPqRWIZa6d7IR4ibGvoyPdhqJ4Jyj2aU5tAZnRoq0wO0ZvRMu06ARoFd3kT5/tEaS9YxUwBx9P9PGpAt2RzvegyyJEAkuYnsszCRBArscSrWuURMlrKFB2ILEOGML7f3hiJJOpNfOCZppA873TyjkdIYXOQiUkb3J6/pBxnUpCWzzaM+QgiROpCGr5LIukkSrtBrA9qm91Q4frEiEglzlAtuplkaR0VTOyP2g6bUS4Ayi2+zy3Jl2yVMUQAcQJO4pPhVoqCZJKs4ZWCWUvWmkHJoRBN8M697RbwWLMyMQSVJClaYdz8S0cnt964nSzkCp4cekWa/tolz7CiSr3kq7yvxACj8corWyt1GfbbPKJ7q5icXFIOJQ6pBEdtTpmbpQi0d22Zuk2iwSDbUDtTLT3hReAjuhRzCgGB3s+rQZY9j7NLIJxrIYPMUVFhkHVpDftGDCgGQ3CI1Tod6SfaELK10w1CkpDAAARqu0CFy58RKmQxYhbyBsy1RCbXAaiY0aGrGLeRnDBb1MtRCSFhikh2INOUKpwHvM3CCJr4cmcQLZkE56R40K5aPcnCmkTXMT2jEE5Ufjv0j6QnWXtrOEKSQ8sOksSC2u8gxyXYq6ZMyagTg2RG4l8i8dsIYUFIz52Kzeykcctd1KkzlIUkgAAAlu9kXzP0IlsimFdMoNv+wKStalrUpYLKxHPvKYgbsKk+cLatz8o858TZ6CbcEz2TIBmK4iIZ7sW0J8aQZZqkkHTP65wOpJwGDvkKPQlvKjJ40HSK6kUJ4HyEWW80s4GbH6+t0Vq2OFzEjIZ+Qp4xdpuqJNT3YvKdIjMvOJfvR4ssTFx5zArT3QRvMQIBdtTl1gyfZyvCB+Jn3P8AtBVguhaVhSiGGWr/ACjNyoB9i23WZUpWFbOQ9DEKQ8XWbZ09msKTiUUlvDyil4qNGRlZhIqbRk9TERUTROcaKMWK5boUEy1s86YQJaTkHLAnieOkE3RzYomWRaA6ks8eSDnFvvWWqQmbKnpW5SwSFBgtwoKyOIa03RUbNLJWBvjoW1bQMZWHGYSHYtvaL9cewshchX2ientSSUFCiwTgoFAiverTxiiWq14VpDEywGYUh3Jt+SkzKcX842LYUytTklBIUGz66RpJtBJaDL8WFOQSaj/cXdvKG1h2UPaSkVKFIeYv8JrQeXOsY0kGpiVdpgeZPJpvgm+JkvFglJ7qKY6uvIOQaDLSAJWb7oxIJysnKmPWGdlU4hUO8IY3cWBEBJDMbH1pQBZpeXeWsmtaMkUg72XWfHeMunuJmK5d0p9VRFbrpWmxSbQUkJxKBdqpUxQRqdRFk9jkgBVoms5AQkcAoqJ/xTBwV0LzSVM6l2fGPDKERqtHCIzOUchFaUiO4kpliNCkREtaoiJUYNJgNxCFERpSEV+X2JBCSHUQ7ZMNDCQban/0n/u/SFSzQg6bNSb5o5ZJtKps1UtSsKW7vBv0i3bI7Jm0LKUJJYOVq0yyekUKx/zUv+L4x9Q7OKkiSlUoBIWlJLbwG+DdI8nJBKSV0j2Fnai3VszZzZiTZUMl1KIYlXiwGQEOyI8Qp42MXQUVHghlJyds53tBYTPnWlYIAlCp0JCRTm9OsVCWpT0D6Rf9uz2chAlnCFzSVgfeJBLnfV4okp0qLR4eeKjk4Pa00nLGTy1lKmOsZagwHn4/vENoeitQchE88UfhAxHiO8vxa/VPPyiuW0B1kVOv19ZRYreH1ybxy8qHrCK3EAEjM+YAA+cX4OCTPyhODWNQp1PzjArhHkhLqG54ukeYNtnrIFpmLWl2UyeBAIJ84YSXyOYPlBV0pSEnDkqvVgPhAd9TcCkka5wmTvlCrGMmWk92Khftz4bT2cvNYxJG81cP0i02K0gsTnElqsiFzpazmgFuv0Y2EjRDsxs/LmyxNmVZR7ulND1gq02spmpmJLFMzuhqYQnJvLqYZycMmUmUk1Gbb98T3ddiVpXMmIJlyk4lEbz7ofiRlBbuTAPauzKCQFd5WEFJq4TQs5+qGKfIBxBs6t+31kY6VOMq0hSJvaJnYWlhEtSgVEBgpqguwr+KEuz11zU2qWlQCP40tKkqoogqAyOe6h14wayuMX9MW/lZWFoWCxSD4H1jRFmmksE+Y0iz7V2NMuesSx3Xdt3DxhMm1BJBFCISsjYxgElS1rTLQhykgkUGXPOLlYrYVSloUSlZRVtHJAPlCy6bGlU4ThkxIyq4/VQ6CPbZZiJq1OQ4pqA2XnBuXkwpk+WUqUgkEgtGwSwhjfcgLnS+zSxWlNKe85EMxcyAjGaJSQkpP3lAd+u5z5QxPgKxBYhTQuabw3wrFh2eKET5eJHaMQSkhwxcDmxrEF4yw4CZYSUJBJFAAT3QBqeMBSbUZc1E1KmUggh9a1BgXyFGXB17aK+WsqpapSCkjCABQUow0IhX7IZh+1TZIoFSnIO9JDEdFKhDfG1kqbLqHUWIGWE731aDvY7ZZxtwmpBUgBfaLOVUlgCcy7UjcbpHZXHx0dtFiESIsrRO8eYoo3MRtREbODpCXaa2GRKJlIUVAOSEuEjeYfPFQ9oOIISoTFAZEAkBq1pmS4HjAyk1Fs6kc/ve3ma61qCjk9XpQcIAUmTx/wBw/wDrEiZ6EuVgLcKBckMTq76QGSn+mPNeR9oKir3JIEycAdxNN4rF3uva6ZZloTiJljNG/rFG2enhM9L6unxyhsiz45i0qLMaNqKRmeO6fPVFTntjZ9C7M7QSLUjFJW5AGJJoR0+UOyqPnO5+0ssxM2TOWgggkUIUBoRqI7jYrwExCFGgWkEdQ8Z+RsW0XCsnKEe36MUlJ/Cr1pCFF1qTJkTVf8RD8iCzeDGLne1gM5PZEsSXB5Rpf9gCLGhI/wCEEtyAwn5xK4OanL6PRx5dm2P8lDmGoB/q6tSIZyw3TyiS0pqkj7ucJr2tJQquRyeMjDiivdyB2+ZplV+kJp9UuAd3iSfjDJSSs5s31Uw1uDZSfNVLtKUjsULT75IxsdAxfc/CLMKt0TahpK2UMBi0W72aXBJtloXLnPgEssQWIWfdIPIKiL2h3D9mnhaEtKmBxwVqPj1jz2b27s7YEEsmYM9xSCofEdYqy3sdHmX9B14XX9jnqkY8YTkohixqHbwgG8rvXOWhKCAS7FWVA+nCGe1Usm2LLu6QflENknF0qGaD+/lE0XJw/kCapuhdbbpmWZMvGtJCwWKSWBDOC/AiNBb8Ke85O4esOdpnmSgstQ06/KF9kkBMkqLFSwwP4U6txheOcqTfYG7hMCsazMUVGkX+5bCDYzLUSO0WFFP4kYSAD5HrFPsFmYDifKLSb4IACUswan7cYzUykkoxMeTZK0PbtRLlT1TcJWVJQFBTe8kNiG5wMo2KUrmye6MMuYFB6qFQWCnyBDxXRe62bIv73H6Bgy671BmJCgWL8c0kA+MTx1GdJRvgDfulyR7ZbPoXb1YFECZKxqyocTU4HPxin3/sdMlpMyUoLADqSBXmN8WmyWxcxUxZBcslJ3JS5bxiWVa5jZPvyFc42eacJ8B5Je7g53aJU2yEheaDpkpJwuQ7ZU84PvFSlS6Z0Zof3zJM1dU+9LKcsu8FAvpk0JrBRkK0y+UWYsm9K+zbFC7rmhSJswYS3dNDUF0ksaVg5c5UzusM6JFXUYs96WHt0ywlChgZSmPvywQWIy084Hs9gTLnmaEln7qCB3TlnuqWgZZ9q5/k6UqR7aNlVqSlikKw97cToByHrCNd2qkThLmB8iHGY/cEReE2xx7pG/60ge95aFy0rwnEhVCf6mBB4RNi1M3NKXkCLtkM+60zrM8uWgTBkQkAsxB55g9Ir93XdbEIdCVoWDv11NCzZQ8sd9plqTLeiqQxXeQBwh4s1eZx27TpWuGONmL/ALTKkkWvFOW/dYJBwsMy4c5w5/8ANQZzIXnk6XbfnFNnXll3Xpv3jWB03sqrJOWsTx12b6QO4vatqUaS182GfjFQ2otE+0BICQwfWF0y+5iThCan9/jEM2+ZuqIKWqzTVcGb6C7Zs9JV2ipZWkj3AWOIM+eYeoinzbnthL9iRkM06BvhDpd4TSc1CPP/ABCb+IwUcs66RzylRsOz89E5CpkpSUu7lhlw5w8+yAzgSC1chqzRadoy6goCnrSEaZjKCuXyMZlk3z/Be1cWg+TYEpGRI1dqb33RaLftAiTY5cxIDy0pSUksCMhXfuhSaAqNQ7HjmAaRU/aLaQbNLCT99TgUHujQUiLD/qz2sRglsbo7fct5ItEmVPSXcAj4xDtdbE9iUvmw5vQxzvZ+3dmiSlKlJRhluAW0D03xbL2tsieEGTiqti7tTPPPNPnDllbTivsrw+9p10LgmXJl9tNbeAfWK7eykzSmYa4qgluVOES+04q7FhQBsoW7LTpc+xyhLPekJKJiDn7xUFDnXyg8WF5I77KsmbbLaeWialiCzmh5U3w8PtGKAiWZSVBIAzIdvoecVm+kB+47HjlCRMsBycwW6xTjxSgIyZYz4aLPtXtGi2ISkpwlKid9CISXVPlptMkj3krSdzh6+ULlSlGpoIAlzQZ4KcgACd5r+nhFTxyq2yX1I9JHRr0s5XbJh0SgDqwYevhCSVbQleE6Q0u+1p7VRLfdqa/dB+JrFYvSQUznaj90irh3iHFJ+o4gXcmW/sAqTUEpJp0p9coRWma0tI/C48zDqz2hCZYcn3TTQKYt8IR7SJI90OksaaOAfnA4HcpfsCFMP2fPaK7zMB8RpD6bLS790BjRs2oG518IquzlqRJS60l1VTmKcfPwh3OvhDjugbtDkAPIRLqt0srFzasNUgVoQd+juAzxrMniSkrU3dTiAfJReniXhZPvwKLoDACo4gQovC2qmS2bM/XkYDDhk5q+jIVZbrACQUOBhSCPUxNaLSBhSjQqFRnhzJPIhucV2ZflDhBAYPz3/pAcq+lJ4jJ/lHejOTbO3lum5KyFGB6797RWb5kdkrEVBT1+uJERTb/WQRxflRmhZaLYucMB5Dnl9c4fp8U4St9GxnzRaLpvhM6QUYylnCgDmDkOTt4QfIny/dWQVNvo/wAYotzyFSsRWDhKkjwcmsGzZicJKV1OT/CHajHvmbkbukW77amta5tzr6xHbrWlcognCWV/iG8xFQlTclKWc6szgcBrrBInDApluTkP0iX8amnYuMmBWWzqXOS7hIIJPDhFjlzwHYtwqS/EmFNqVhSpXEeT/KIJk+lSXoacqeUVZoN0HllyPjessAumu/5jqYGVeidAw0hHNWePONBML56Qr8ZITbH5vdiCzxEu93yzhL2vGI0rJMGsETrY5mXsQXbTLjGibxBDkCFJTUcPoRKw3QfpIwc7RXqycJNUmlW6HfFOt96rWUS091JUHrmXpDe+7rmmXLnLFFpcEVBakV+wSEqne97gfrDMSjV/R6WV0joU29lEEbzozUYeMINpT2lkmEu8taCN3f7rHwfpGoLAV5/WmkE20pm2NaFKwkzQeZCAzjUVMT4IKM7RNitt39BmzcztJaVn7ssAc8vhF7krlpRZ0S1pUUIBUw1Upya9PCKFsbZsNnIU7FRboHbzgSbfqpM8kFkmjdaRvpXKSR6uKsWOLf7LTtugzFLRViOmW+KNs9d06zzjMqAHfcobj5tFum2/7TLK0mqc36VHB6eEEWW+uyl4J0pJpmtPNiN8Fgl6acJA5UptTiV+9bUEzK5KD9DX5QqXaAyiTr+/w8Yi2kvHtZoMsUCW36wlxKZosg+CSclYbeduJSEpzaA7qlEKiWUtQDBLnlDm6roISVzS24a1gsmaEI8sUnySWa1d4BNCE97zHxixzJbS0nM4NeAMLTJlSwAAMQFcWdePLTjDeZM7qHDKwsebV84jxTWTI2kDHltiKTZ5qkkJcM1TkUn6brB0l1EvVgkEaUJyhRPvUqYE4WZwKO1IaXVaApClAECg8HPxgMW/er6Bx98EdrRimYcQSaAcm+cRWmQwcrFX1yZ2gK/ZhTNKhkoeBFPUQrM51Vff1g545OTdgSXIaZpAIxZHT4xLLQVD0+PhCydaGyFPh9ekFWe1Bhyy4l4JxdcGUFTpChmXo+eY+DR5Jsi1nhUbsLB3/WIzbMkqyr9eUefbqFINK+ekBU6OQTOsDDvKYYqakiue6E8ycuWocNz6HfBhnFq1+cbDNiMv3g4bo98nWWG9EpMhZdsKknxisy1JYgk6FPn+vhFms1oQtCkKyWnwVp4Forilh2ZiKftDZ8pB5OzftU/h01Jy3+cbXXMAmCYSwbI7qnppAk8kpUBnC7GojCNHjYxOx0uWWq12hKkqAPH68YHtMyo/Kj/EQqsaCBx3+kMJqD3DvSR4Ej0aBfYM3ubMM8CMWPvDINXhA80ulxviWxpKqCh0B1Og618IxCzdKnD6x6cnfSJESFkFAT3grI6HIjxbwjFJwoxqyNBShJDHlGNo6gdQLZ6+MaBfHzj1YKsjQwXZLnmLQFJDgvXexI+EY5JdnF9veSgXPJWckY35YlfpHJrpk4UifvKwByaOvXzYVC40Syl1GU4HFRJGfAxyG6sQRg1Cj+vmI7DWyRfk6p/QUu8FLUyA4BqCM3pWGRknAQ4SCAUvUk6nwcdI0lOMTBianidfrjHhDEuTx4Bm+ucJb/48Eu6uixXHbpSEJlTFMjEcSwHIxMH/AOXzMV7a25FWe04FKCk4nSdSMxSDLlsvbTBJS5cEAcSYue2dwJxSyquFIBI1IAEbhclI9DduwJsq1yzOykKIIUsqCWLAYaE86jyaD599SykDIAB9QVNVhoH8IrNolKJ7uj+p+frGiLMrUlgW8PrygMmNSbk2R+q10MZ65RWXQ4GZ8MhzfxgZNnkFjhDne9A+pGZNaRHLlKcqIYMQ5PHQcHgtFlaWFkcej4X6Fh1geI8WDvfkERaQFYglI3BhTc31rEs+8FqQlOQDsN51PhTpGsyWoNTMkNuIzPrG0pFEvR3HCsHUewbBBMUVJxFgSH8c/OHN5WklaVGjGid3OFWHvhwCBu6NXrGTZyl4sQLP4Av8YdjaXI3HJKLsXzUgqJz1EG2K1qSGBGdfDdyjSXZ2OFTuQ/IN5Ur1iIWdQchmIJOcHGSsCEqdnl7TMZGf7kQIJTkEF8oInTlMkMAHd2rSoj2XKLEswFfGoHrByaRk++CE2epHjw5GJkJyOf6RAbU1GccOOUZ9pySkFzT5R21sGmFrZ2fSPDJrSn1uiFTgk5MW8viYmW/vkHwOhaBaoyqJcCnbC4qfAfpEkmUfvZN1zKfUxPYLd2cxC88JSWPHMdcusMuyUoqWhB7MMKb0sR1MTzntNrixFjUErIySwPV/kYyzyCskAVbE53PvPBzDlVmScAIYEkqzOGhJ8ARnnWMtdnMuTMNAGAy95lVHDJ+nOM9dPg5C2RZPdCn7xLaPuc6DSMtF34KmnDiXfpl4iJJVoV2YATqkg6hJdR45JEGJk40JWPvp1f33YtuDN4GMlkknbBAOwShLVJIq4pwbfR4nVZ3khQyClUOlEHPUe94GGN3WJWApK+6FpVhO4FSSRxAUA/LfBlnloCFy1qoSkjgw/cdRC5Z1HyFRWbPY1LGWpdtcgfMwRZrEUsSCUksdCHYpPMF4cyQEKdLFnLeo5uTEv2wGYpKQkul0uKKBDehHlAy1E26S4Bo0RIxLJ1UKkakVfnSviYhmSkLkFKsiTh694HxcQZd00Ooj3khRIP5FDxY+QgOWgTEy86KqdGd+riFeo75NqgCx2ZSQxSScWFL66OR8aaw5s8+alITLICQ7ABG+uYJzeNLSo4e0AwpBKQdwfukcGMApsswBkqBGkG5OfJxavaPe6kqlS0A9mlCaDIk0ry+BjnltKe5hSA5U/M971ixW+0G1lKQvEN4rT4RVrfNCZpRnh+sotxJ00y3PyFSFanPdxI+cRmdmMy9eEaynUqmtW4Nu8YIsNlKiFpZ0kOlVHHXN8oB0uyNIuvsdswVa1TFZpQstuLpA8XV4RbtvUgJB3k0hL7MJKUzpr9wqThSAaUU5IeumR3w328X/ABEI3A+f7QzE9yTRVFVA5CiYo0caefwrHqypgKuCQQNC4Dc4OmSJZY4sipvA03ksBB82SA7GhIL1p3P/ANdKxLLLGJLQtTYVqKUA5j3noGcnnWCUd+XgQgYUFYerqSosoknmlXJPCGMqYhkoLlgwZvvFieNH9YiOCUJhCGGLQhiklIZmqe8POERyt+AooXzUK7KjkM+5i7H0EaS7McSRoOlXd+Dkt4wQtwQkFsTgtyfPnWFk+8TiwsRhUKO7VZn1yhkFJqkYHWyzoCQRwAPQFsuOcaCyd9Sh3QnIb25+PSAjb1GYBkjEG3ZgseFAIntk1QHeJJWsBuCXIPUqAjYwmqTYJNdSUqSBhOKYujZthaMFoSpSUpS9WcPVyzesb3HPmmckgIADnFgRRklmLUOo6RPY3xqWvCkYyRkMklLhvzPyEZNKLbYVA9nsyJhHdTgfxTWgfL9RG15yAEoSElgCSwdqq3c/ON12mmLLCN2SQwBG6pESzZxT2muDAx0ZS0vzenSBUp7kzgJd0y0AENol2YBgmiq0cqBfgYHslhQl1fewEgbi2u4gv4Q0EozAdzpYPwIc9WhhOsUqTgH3iGfeSk06BvGC/IcfPJ3JWrHLlk4lh6gsd70Pr4RDPSO8CaYi7HRxlzqXhneqAcOFgqr10qqoGmcKxJPZGcpKuzKgH0LqBIG4gb/xCHY57vcYTy7NLVkGNCRnkC7HiGz1GcWOxSyAtAHcUoKHMOof8qgdMoQzbIQtOCiQVFiHVhCijkao84tshZUhK0nu9lLSQcisdxqa91RccIRnboNPhoCRKCAyQ4IzOZrSvVmjW3yO0GAAN7uHcCC7HgAQ8Fz8JSky6KCikneBUeqajdAlqtGMqW4SsJS7BtQmoGeY8Yljd35A6F6LKEpUkjPCTWobE3JnIieVZyEJSlgUgNxJUfmfGPSlKkkJUo1+8c3KR5VjdC8Kkncz8zlDW2+zCbAlBUHooLSRyIUnpiH08ASLXLAL8mPDln93oTG05b1dwUqUQM6LU/8A2xBdtlD4GBKiwevvCp3ZeUEoqvcbfg2skwjMCjkqao7zKfeBXygm2pOBCm91hTcVKz6QELWlJKmJBJDuWD0YDWkHTCPsqVqLAKCFVqQlJKTwcE0P4YZ5swBM/s18yAd5BDU8xEc2YrAUgOEKCaM7uz5uQ5LtEdpmYlFai4ThdI0oW5fpA16WnClS0JzLOT5vm+UGoJ0qOTH12KSUCXmpiWdwogYqvR6N4RLLsqm7oLcvJsNCMmNd7ZRWtmrU02Wsgli3MOygzs1YK7SYnu5s4BKXLaOW3NHPFTaC7KpYbQtCnQpScsiR6R5iJnOS5LuTmaGPIyPUfb/RTP4ljuQd7+1MPbKGVT8PxVGRkeTl/wAgiPY+2MUftFmrrN9Yb7cH/UjkIyMirT9Isl/jX6OcTz3h+Y/5GGt2+5K/9xI6MqMjIi1HRCDyP5g5K9IYTx/plnXtE1/3fIeEZGQEfAxdC+y/zZf93+EyECQ8tBP13zGRkVY/P/vsWxrapYHZsB/LTp/VEsmsyu74RkZC33/2Yg9SQmWvDTvaU/FC68Ujs5ZapPwEZGQmPz/s4ktKB2bsHwrryIbwgSxn+HM/NL8MQj2Mhy+P9neR1cp/mc1f9REbYiQXOpPXCR6RkZEc/mwpFcmKLO9f4n+EWWwJBsEx6+9nwKW8HPjGRkVv4r9oFAVvSO1XTILbh/LPrWH0lI7JFPrGY9jIXm8BryJrGo4FV1PqIjn+9P8A/i8ygnzjIyBx/IUSzEgSgQA7g9caqxrOzH5/lGRkc/kc+jzCMK6fdX/1Vxo/8T+xXwjyMg5Gi288zz/7xBUo/wCh/vSetKxkZB/7Y/sxAJFJn5R6A+sA2hRMupd8PrNHpGRkPj8/7MXYdK/mgaAS2G73st0Q3naFiaoBSgKZE/hEZGQMvkNXZ//Z">
            <a:extLst>
              <a:ext uri="{FF2B5EF4-FFF2-40B4-BE49-F238E27FC236}">
                <a16:creationId xmlns:a16="http://schemas.microsoft.com/office/drawing/2014/main" id="{3EE472A8-3A17-4B9D-A489-A9A4AFA3BC7C}"/>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eaLnBrk="0" fontAlgn="base" hangingPunct="0">
              <a:spcBef>
                <a:spcPct val="0"/>
              </a:spcBef>
              <a:spcAft>
                <a:spcPct val="0"/>
              </a:spcAft>
            </a:pPr>
            <a:endParaRPr lang="ru-RU" altLang="ru-RU">
              <a:solidFill>
                <a:srgbClr val="2E2B21"/>
              </a:solidFill>
            </a:endParaRPr>
          </a:p>
        </p:txBody>
      </p:sp>
      <p:sp>
        <p:nvSpPr>
          <p:cNvPr id="12292" name="AutoShape 8" descr="data:image/jpeg;base64,/9j/4AAQSkZJRgABAQAAAQABAAD/2wCEAAkGBxMTEhUSEhMWFhUXGBgbGBgYGBcdHRcYHRgaGBodGhkaHSggGB4lGxoYITEhJSkrLi4uGB8zODMtNygtLisBCgoKDg0OGhAQGy0lICUtLS0vLS0tLS0tLS0tLS0tLS0tLS0tLS0tLS0tLS0tLS0tLS0tLS0tLS0tLS0tLS0tLf/AABEIALIBGwMBIgACEQEDEQH/xAAcAAACAgMBAQAAAAAAAAAAAAAEBQMGAAIHAQj/xABFEAABAgMFBQUFBgUCBAcAAAABAhEAAyEEBRIxQQZRYXGBEyKRobEHMsHR8BRCUnLh8SMzYoKyJJJDorPCFRZTc4PS4v/EABkBAAMBAQEAAAAAAAAAAAAAAAIDBAEABf/EACsRAAICAQQBBAICAQUAAAAAAAABAhEDBBIhMUETIjJRFHFhgTMjQlKR8P/aAAwDAQACEQMRAD8A5bZr4nS/cmLTyUYc2bbe0hWJahMUWBKw5p/VpFVMePAyipdhqco8o6ddV9ielSslA1c7+MMJCMyY5LJWQ5BPSOgbK7QJmASphAWMicl/rHn6jTbfdA9PTard7Z9lqsUtnMPLllY14Wen08V9d6S064j/AE/OJbv2y7AKCZdSQxLHp8Ylxp2U5nUGXW0WFSEnCH4GoMFWeyIJRMEskhOEDcxPzjywXv2ssLFAQ+/0gw2slNA3OKlNRfJ5juRpOWd2EbqVhcJ3auWqKN6HhE820nJTxpdFolJdayEkkhy1SDDE0/cmC+OCt3xsgtZ7azMJgIJlmiFt5AxaNnL3nMJdosq5RDd4OpJ6tSPV7TykUTUf0h/T4QFem0UwoKpTZOxcfB4qhO+EIlXkuEuYDkQY9VFA2FvCfP8A9QpKFSlKKe4ohctQLd4ajrF/eGtUAaxukR4IitNslyw8xaED+pQHrGHExjITq2qsYLfaJfQv6CNkbS2RVBPlucnUB6xm5G7X9DUxq0ay5gUHSQRvBePVrADkgDeaRphsRHjRHJtCVe6pKvykH0iWOONWj1o2AjGjjjVowCN2j2OONTGsSR5hjjjSMjfDHjRxxpGRu0eRxxoRHjRvGERxlERTGuGJSI8wwSZlHxsRHqpDJCi9coLu6QlaiFOwSVFtWannDi9LKDL7NFAkUcEa6E5wieTa0hlFWSY3SqNVoIoQ0YIYCNrNbDQEk9YstjsrpCiCR5NxMVrZyxdtOSjQOTyH03WOh9mEpwAZCg5ZiI880nS7PQ06co7n0dI2awzLMlWFAo3dLjpQNyiSZPEstVvTo8cgF9T7JNC5KyAWLfdUNQQdeOcdIunaGTbUOgssDvJ1B4HUQOy6YubpsLtdpJBKPrX4RrJupM5SQuoADeqj1PpGJsxA6w42fHfIOj+rw5Y1FcCHO+zWdckpKGACQOn6nlC6ddoKCkA5Zju+EWa3YRnz6/CKrtZfNnkp/jzCFqBZCXJ/2/OOjNxlRzjaOa3NtJMu22zSkY5ZJEyWqmKuf9KhWsdsuPaey2qUZsqalkh1pUQlUv8AOCaDjlxj5uva0CZMWUlR3FWZDUBqeWuUJZtpLM55fOH22Y0jue2ntXlSwZVhIWvIzmdCfyP7545c45TbtoJkxRXNmTJiyalR/dhwEVwzo9KngXG+zYy29FrkWhw7jofjGypx3vxYPFdu+epJcZRZJNjUtAIGGJsnsL8Ut6GOzu2FosUwYSVyzmgmh+XOLBf122y2kWlc1BCwMEtJUyBuAOu86xz6ZJLlKswxB6x1zYv+JZEKJqCU+Bh6drkkyrbK0VVOzlvsykTZKxjBHuKZub0I8o7TdNrUuUgzQEzSkY0guymq28aiK9L7xalNWyhTtbbVSLOqck95CkFJL0IUGy+qmDj9IRKTfJ0YR68cuPtpswlj+BNM7VDpwg/nzb+14pd9+1W1zld1XZI0TLLeKsyfAcI1ujoxtn0GtYAclhxgKz31Z1qwInylL/CFpJ8AY4TLvS0z5XaKmrUgHJa3r+UmNbstq0FM5BZSVULajnnCPyL6KlpH9n0PGPFV2d2vlzbMqbOISqWO+BqNCkZl8m3xXrZ7Rp5UrsJAwVYqCiWFSVYSwppDXlilbELBNtpLo6XGRzywbeWrEO0smJNHMtwQDr3qHxEXyx2pMxCVpyUHD0PIjQg0gozUugJwcXTJjHjRtHjQQJ40Y0bRkcceYYzDHsZHHHyf9nEmaon3VJUkKYsHIIJ8POCrRNCgo0UMOFJBcNqS1X6aQVNm4QxrC9SZZIOFjvFIgTb5Zfkwx8MVW+RkzEuQWy0IbcK5RpZLrWt2GQfzaLXZLvSRXdDy7LElLkDOCnqdqpGY9Ju7E+xV1dklc6ZTEcKQc2Gfn6Q0tlrGJnq+fpC/aS3TZVVEYC+BLbiNR7pYvEVrCsCVKHvJSoPqlQBBB8Innuct78lMHFLYvAFfszEMQyNDwUM4sPslVL7dRObN8qCo8xFYJxJWnXCFdQcKvENB+xlqFnmCbqSGf3Qd55RXGVQJJQbnwd1mydGPn5RLdKMJKvHl84Hsd5onJZKgpaQ6t43O1Evugi7pgUpQLb2jU7jwJap8mt8W4JQtYVUA8I4JfFuMwrnL99TiuYSMh8Y6B7T7zCJSglwTQEBg/MZdY5NNngpSODniXgPTbdsZjkkRy16mF9t988awYtTRDOlY2IzilMTLkhsVhmTlhEtJUo+Q3k6DjFskbGKAOJTMKk5EsXbl8IR3LeC7MoqCArE2ZIyL6cobzNr7QQRhlAEapWd/9fE+MT5vWcvZ0bFLyL12VUpRlqbEnNqjJ6Hk3jDCx3t3ChRYgUO/gYUWm1LmLUtRdSiSWDBzuGgjJaAGJO+CePcvcPjlceidU0k4lRYNjNqvs09ln+BMosfhOQX6Pw5RTrQXVVTJ+MQ2YuWeHKKRPObkfTlmljMat1EUH2q3woYbKggJUMS95Y90PoHBPQQf7NdoO2kiyr/mykd06KQKDqKPHMdrbzmzLRMVOAC0koYaYXDD16xteQEJ7ah2IzyMW2xbHoTZSu0TEy5nvDERRvukvmw8YR7OyySqYTlQbqgv6iGk+wS11IdX4sz4mEZm20k6H4sTa3CmdeeEd2g3CCLp2nXLSZbJIJcP91/WAbTYjLUO7jALtv4QFaLOzqQkhObHSCUINUa8mSMrOu+zuyC1TFTZ7qlIYBIYBSjoeAFfCOlASkpCJclKUjcw1qG1j53ua9Jsofw5ikOz4SQ7ZPvjpvs72nXaMcicvEtPeSTmpJz5sW8YFQXR2SUn7rOhSJ6VEJKMIZgKMBFc2t2iXduFSEhSCqqFUBcZggODSLALWiWhcxf3Ek+Ajj/tG2jmWsBJSEoSSQBUuzOTr5ZxqkouvsCMHNX4Re7H7VbOuSVmUtKxQpoQ/BTh/ARXJ3tMtc6YrsUiWkGicIUWehJq78I5rdNlnPgVLWkEVxJUCBvYxfZlxJsikKxBeJIIFcjCNRqHB7b58FOnwwlTLJZNvLYgAzpKVJOodJPI1D9I6FdVvRPlInI91YcP9b45Rd+z1othZIwS/wAanZI4B6mOp3Hdws1nlyAXCEs+/UnxMN0ssklcwNXHFGVQD48eNFriIzIqojPmS1AkVgCoMG2uUoHUJ0FaZ+OWcLFLMR43wXzlZfNjrqXaThQx1L7hDa22BUpRBGFj7uo3P9aQD7NtqPs6ghaQUmnEcR8ovW3MsoBnIDiYAFEj3Wy5PEuaPDY/Hkaml4ZRbxu0T0soAgaFx4EZGMvXsjKSFp/ljCwYAIZgEtub1jX7QSXBalY0Nj7Qsfdz1rCYZHW3wOyY/duEUqwhBLVSoFj/AEkH4xvZbuwyq55+P6w2NnDYUhsJy5xL2BBS/h0JHrDHldGRgm0zXZ2/VWPFqFsDy+Ob9I8RtlNSucZalYdDTXew37oWXijulZyoEjnCOcSSrCydTxp8vSKcL3Lkn1EEnaRFfN6TZxJXMUQS7Ekh+RhPOmF2EGTct8ArScxFaIJHs1K8Iz+s4LsSAgPqRWIZa6d7IR4ibGvoyPdhqJ4Jyj2aU5tAZnRoq0wO0ZvRMu06ARoFd3kT5/tEaS9YxUwBx9P9PGpAt2RzvegyyJEAkuYnsszCRBArscSrWuURMlrKFB2ILEOGML7f3hiJJOpNfOCZppA873TyjkdIYXOQiUkb3J6/pBxnUpCWzzaM+QgiROpCGr5LIukkSrtBrA9qm91Q4frEiEglzlAtuplkaR0VTOyP2g6bUS4Ayi2+zy3Jl2yVMUQAcQJO4pPhVoqCZJKs4ZWCWUvWmkHJoRBN8M697RbwWLMyMQSVJClaYdz8S0cnt964nSzkCp4cekWa/tolz7CiSr3kq7yvxACj8corWyt1GfbbPKJ7q5icXFIOJQ6pBEdtTpmbpQi0d22Zuk2iwSDbUDtTLT3hReAjuhRzCgGB3s+rQZY9j7NLIJxrIYPMUVFhkHVpDftGDCgGQ3CI1Tod6SfaELK10w1CkpDAAARqu0CFy58RKmQxYhbyBsy1RCbXAaiY0aGrGLeRnDBb1MtRCSFhikh2INOUKpwHvM3CCJr4cmcQLZkE56R40K5aPcnCmkTXMT2jEE5Ufjv0j6QnWXtrOEKSQ8sOksSC2u8gxyXYq6ZMyagTg2RG4l8i8dsIYUFIz52Kzeykcctd1KkzlIUkgAAAlu9kXzP0IlsimFdMoNv+wKStalrUpYLKxHPvKYgbsKk+cLatz8o858TZ6CbcEz2TIBmK4iIZ7sW0J8aQZZqkkHTP65wOpJwGDvkKPQlvKjJ40HSK6kUJ4HyEWW80s4GbH6+t0Vq2OFzEjIZ+Qp4xdpuqJNT3YvKdIjMvOJfvR4ssTFx5zArT3QRvMQIBdtTl1gyfZyvCB+Jn3P8AtBVguhaVhSiGGWr/ACjNyoB9i23WZUpWFbOQ9DEKQ8XWbZ09msKTiUUlvDyil4qNGRlZhIqbRk9TERUTROcaKMWK5boUEy1s86YQJaTkHLAnieOkE3RzYomWRaA6ks8eSDnFvvWWqQmbKnpW5SwSFBgtwoKyOIa03RUbNLJWBvjoW1bQMZWHGYSHYtvaL9cewshchX2ientSSUFCiwTgoFAiverTxiiWq14VpDEywGYUh3Jt+SkzKcX842LYUytTklBIUGz66RpJtBJaDL8WFOQSaj/cXdvKG1h2UPaSkVKFIeYv8JrQeXOsY0kGpiVdpgeZPJpvgm+JkvFglJ7qKY6uvIOQaDLSAJWb7oxIJysnKmPWGdlU4hUO8IY3cWBEBJDMbH1pQBZpeXeWsmtaMkUg72XWfHeMunuJmK5d0p9VRFbrpWmxSbQUkJxKBdqpUxQRqdRFk9jkgBVoms5AQkcAoqJ/xTBwV0LzSVM6l2fGPDKERqtHCIzOUchFaUiO4kpliNCkREtaoiJUYNJgNxCFERpSEV+X2JBCSHUQ7ZMNDCQban/0n/u/SFSzQg6bNSb5o5ZJtKps1UtSsKW7vBv0i3bI7Jm0LKUJJYOVq0yyekUKx/zUv+L4x9Q7OKkiSlUoBIWlJLbwG+DdI8nJBKSV0j2Fnai3VszZzZiTZUMl1KIYlXiwGQEOyI8Qp42MXQUVHghlJyds53tBYTPnWlYIAlCp0JCRTm9OsVCWpT0D6Rf9uz2chAlnCFzSVgfeJBLnfV4okp0qLR4eeKjk4Pa00nLGTy1lKmOsZagwHn4/vENoeitQchE88UfhAxHiO8vxa/VPPyiuW0B1kVOv19ZRYreH1ybxy8qHrCK3EAEjM+YAA+cX4OCTPyhODWNQp1PzjArhHkhLqG54ukeYNtnrIFpmLWl2UyeBAIJ84YSXyOYPlBV0pSEnDkqvVgPhAd9TcCkka5wmTvlCrGMmWk92Khftz4bT2cvNYxJG81cP0i02K0gsTnElqsiFzpazmgFuv0Y2EjRDsxs/LmyxNmVZR7ulND1gq02spmpmJLFMzuhqYQnJvLqYZycMmUmUk1Gbb98T3ddiVpXMmIJlyk4lEbz7ofiRlBbuTAPauzKCQFd5WEFJq4TQs5+qGKfIBxBs6t+31kY6VOMq0hSJvaJnYWlhEtSgVEBgpqguwr+KEuz11zU2qWlQCP40tKkqoogqAyOe6h14wayuMX9MW/lZWFoWCxSD4H1jRFmmksE+Y0iz7V2NMuesSx3Xdt3DxhMm1BJBFCISsjYxgElS1rTLQhykgkUGXPOLlYrYVSloUSlZRVtHJAPlCy6bGlU4ThkxIyq4/VQ6CPbZZiJq1OQ4pqA2XnBuXkwpk+WUqUgkEgtGwSwhjfcgLnS+zSxWlNKe85EMxcyAjGaJSQkpP3lAd+u5z5QxPgKxBYhTQuabw3wrFh2eKET5eJHaMQSkhwxcDmxrEF4yw4CZYSUJBJFAAT3QBqeMBSbUZc1E1KmUggh9a1BgXyFGXB17aK+WsqpapSCkjCABQUow0IhX7IZh+1TZIoFSnIO9JDEdFKhDfG1kqbLqHUWIGWE731aDvY7ZZxtwmpBUgBfaLOVUlgCcy7UjcbpHZXHx0dtFiESIsrRO8eYoo3MRtREbODpCXaa2GRKJlIUVAOSEuEjeYfPFQ9oOIISoTFAZEAkBq1pmS4HjAyk1Fs6kc/ve3ma61qCjk9XpQcIAUmTx/wBw/wDrEiZ6EuVgLcKBckMTq76QGSn+mPNeR9oKir3JIEycAdxNN4rF3uva6ZZloTiJljNG/rFG2enhM9L6unxyhsiz45i0qLMaNqKRmeO6fPVFTntjZ9C7M7QSLUjFJW5AGJJoR0+UOyqPnO5+0ssxM2TOWgggkUIUBoRqI7jYrwExCFGgWkEdQ8Z+RsW0XCsnKEe36MUlJ/Cr1pCFF1qTJkTVf8RD8iCzeDGLne1gM5PZEsSXB5Rpf9gCLGhI/wCEEtyAwn5xK4OanL6PRx5dm2P8lDmGoB/q6tSIZyw3TyiS0pqkj7ucJr2tJQquRyeMjDiivdyB2+ZplV+kJp9UuAd3iSfjDJSSs5s31Uw1uDZSfNVLtKUjsULT75IxsdAxfc/CLMKt0TahpK2UMBi0W72aXBJtloXLnPgEssQWIWfdIPIKiL2h3D9mnhaEtKmBxwVqPj1jz2b27s7YEEsmYM9xSCofEdYqy3sdHmX9B14XX9jnqkY8YTkohixqHbwgG8rvXOWhKCAS7FWVA+nCGe1Usm2LLu6QflENknF0qGaD+/lE0XJw/kCapuhdbbpmWZMvGtJCwWKSWBDOC/AiNBb8Ke85O4esOdpnmSgstQ06/KF9kkBMkqLFSwwP4U6txheOcqTfYG7hMCsazMUVGkX+5bCDYzLUSO0WFFP4kYSAD5HrFPsFmYDifKLSb4IACUswan7cYzUykkoxMeTZK0PbtRLlT1TcJWVJQFBTe8kNiG5wMo2KUrmye6MMuYFB6qFQWCnyBDxXRe62bIv73H6Bgy671BmJCgWL8c0kA+MTx1GdJRvgDfulyR7ZbPoXb1YFECZKxqyocTU4HPxin3/sdMlpMyUoLADqSBXmN8WmyWxcxUxZBcslJ3JS5bxiWVa5jZPvyFc42eacJ8B5Je7g53aJU2yEheaDpkpJwuQ7ZU84PvFSlS6Z0Zof3zJM1dU+9LKcsu8FAvpk0JrBRkK0y+UWYsm9K+zbFC7rmhSJswYS3dNDUF0ksaVg5c5UzusM6JFXUYs96WHt0ywlChgZSmPvywQWIy084Hs9gTLnmaEln7qCB3TlnuqWgZZ9q5/k6UqR7aNlVqSlikKw97cToByHrCNd2qkThLmB8iHGY/cEReE2xx7pG/60ge95aFy0rwnEhVCf6mBB4RNi1M3NKXkCLtkM+60zrM8uWgTBkQkAsxB55g9Ir93XdbEIdCVoWDv11NCzZQ8sd9plqTLeiqQxXeQBwh4s1eZx27TpWuGONmL/ALTKkkWvFOW/dYJBwsMy4c5w5/8ANQZzIXnk6XbfnFNnXll3Xpv3jWB03sqrJOWsTx12b6QO4vatqUaS182GfjFQ2otE+0BICQwfWF0y+5iThCan9/jEM2+ZuqIKWqzTVcGb6C7Zs9JV2ipZWkj3AWOIM+eYeoinzbnthL9iRkM06BvhDpd4TSc1CPP/ABCb+IwUcs66RzylRsOz89E5CpkpSUu7lhlw5w8+yAzgSC1chqzRadoy6goCnrSEaZjKCuXyMZlk3z/Be1cWg+TYEpGRI1dqb33RaLftAiTY5cxIDy0pSUksCMhXfuhSaAqNQ7HjmAaRU/aLaQbNLCT99TgUHujQUiLD/qz2sRglsbo7fct5ItEmVPSXcAj4xDtdbE9iUvmw5vQxzvZ+3dmiSlKlJRhluAW0D03xbL2tsieEGTiqti7tTPPPNPnDllbTivsrw+9p10LgmXJl9tNbeAfWK7eykzSmYa4qgluVOES+04q7FhQBsoW7LTpc+xyhLPekJKJiDn7xUFDnXyg8WF5I77KsmbbLaeWialiCzmh5U3w8PtGKAiWZSVBIAzIdvoecVm+kB+47HjlCRMsBycwW6xTjxSgIyZYz4aLPtXtGi2ISkpwlKid9CISXVPlptMkj3krSdzh6+ULlSlGpoIAlzQZ4KcgACd5r+nhFTxyq2yX1I9JHRr0s5XbJh0SgDqwYevhCSVbQleE6Q0u+1p7VRLfdqa/dB+JrFYvSQUznaj90irh3iHFJ+o4gXcmW/sAqTUEpJp0p9coRWma0tI/C48zDqz2hCZYcn3TTQKYt8IR7SJI90OksaaOAfnA4HcpfsCFMP2fPaK7zMB8RpD6bLS790BjRs2oG518IquzlqRJS60l1VTmKcfPwh3OvhDjugbtDkAPIRLqt0srFzasNUgVoQd+juAzxrMniSkrU3dTiAfJReniXhZPvwKLoDACo4gQovC2qmS2bM/XkYDDhk5q+jIVZbrACQUOBhSCPUxNaLSBhSjQqFRnhzJPIhucV2ZflDhBAYPz3/pAcq+lJ4jJ/lHejOTbO3lum5KyFGB6797RWb5kdkrEVBT1+uJERTb/WQRxflRmhZaLYucMB5Dnl9c4fp8U4St9GxnzRaLpvhM6QUYylnCgDmDkOTt4QfIny/dWQVNvo/wAYotzyFSsRWDhKkjwcmsGzZicJKV1OT/CHajHvmbkbukW77amta5tzr6xHbrWlcognCWV/iG8xFQlTclKWc6szgcBrrBInDApluTkP0iX8amnYuMmBWWzqXOS7hIIJPDhFjlzwHYtwqS/EmFNqVhSpXEeT/KIJk+lSXoacqeUVZoN0HllyPjessAumu/5jqYGVeidAw0hHNWePONBML56Qr8ZITbH5vdiCzxEu93yzhL2vGI0rJMGsETrY5mXsQXbTLjGibxBDkCFJTUcPoRKw3QfpIwc7RXqycJNUmlW6HfFOt96rWUS091JUHrmXpDe+7rmmXLnLFFpcEVBakV+wSEqne97gfrDMSjV/R6WV0joU29lEEbzozUYeMINpT2lkmEu8taCN3f7rHwfpGoLAV5/WmkE20pm2NaFKwkzQeZCAzjUVMT4IKM7RNitt39BmzcztJaVn7ssAc8vhF7krlpRZ0S1pUUIBUw1Upya9PCKFsbZsNnIU7FRboHbzgSbfqpM8kFkmjdaRvpXKSR6uKsWOLf7LTtugzFLRViOmW+KNs9d06zzjMqAHfcobj5tFum2/7TLK0mqc36VHB6eEEWW+uyl4J0pJpmtPNiN8Fgl6acJA5UptTiV+9bUEzK5KD9DX5QqXaAyiTr+/w8Yi2kvHtZoMsUCW36wlxKZosg+CSclYbeduJSEpzaA7qlEKiWUtQDBLnlDm6roISVzS24a1gsmaEI8sUnySWa1d4BNCE97zHxixzJbS0nM4NeAMLTJlSwAAMQFcWdePLTjDeZM7qHDKwsebV84jxTWTI2kDHltiKTZ5qkkJcM1TkUn6brB0l1EvVgkEaUJyhRPvUqYE4WZwKO1IaXVaApClAECg8HPxgMW/er6Bx98EdrRimYcQSaAcm+cRWmQwcrFX1yZ2gK/ZhTNKhkoeBFPUQrM51Vff1g545OTdgSXIaZpAIxZHT4xLLQVD0+PhCydaGyFPh9ekFWe1Bhyy4l4JxdcGUFTpChmXo+eY+DR5Jsi1nhUbsLB3/WIzbMkqyr9eUefbqFINK+ekBU6OQTOsDDvKYYqakiue6E8ycuWocNz6HfBhnFq1+cbDNiMv3g4bo98nWWG9EpMhZdsKknxisy1JYgk6FPn+vhFms1oQtCkKyWnwVp4Forilh2ZiKftDZ8pB5OzftU/h01Jy3+cbXXMAmCYSwbI7qnppAk8kpUBnC7GojCNHjYxOx0uWWq12hKkqAPH68YHtMyo/Kj/EQqsaCBx3+kMJqD3DvSR4Ej0aBfYM3ubMM8CMWPvDINXhA80ulxviWxpKqCh0B1Og618IxCzdKnD6x6cnfSJESFkFAT3grI6HIjxbwjFJwoxqyNBShJDHlGNo6gdQLZ6+MaBfHzj1YKsjQwXZLnmLQFJDgvXexI+EY5JdnF9veSgXPJWckY35YlfpHJrpk4UifvKwByaOvXzYVC40Syl1GU4HFRJGfAxyG6sQRg1Cj+vmI7DWyRfk6p/QUu8FLUyA4BqCM3pWGRknAQ4SCAUvUk6nwcdI0lOMTBianidfrjHhDEuTx4Bm+ucJb/48Eu6uixXHbpSEJlTFMjEcSwHIxMH/AOXzMV7a25FWe04FKCk4nSdSMxSDLlsvbTBJS5cEAcSYue2dwJxSyquFIBI1IAEbhclI9DduwJsq1yzOykKIIUsqCWLAYaE86jyaD599SykDIAB9QVNVhoH8IrNolKJ7uj+p+frGiLMrUlgW8PrygMmNSbk2R+q10MZ65RWXQ4GZ8MhzfxgZNnkFjhDne9A+pGZNaRHLlKcqIYMQ5PHQcHgtFlaWFkcej4X6Fh1geI8WDvfkERaQFYglI3BhTc31rEs+8FqQlOQDsN51PhTpGsyWoNTMkNuIzPrG0pFEvR3HCsHUewbBBMUVJxFgSH8c/OHN5WklaVGjGid3OFWHvhwCBu6NXrGTZyl4sQLP4Av8YdjaXI3HJKLsXzUgqJz1EG2K1qSGBGdfDdyjSXZ2OFTuQ/IN5Ur1iIWdQchmIJOcHGSsCEqdnl7TMZGf7kQIJTkEF8oInTlMkMAHd2rSoj2XKLEswFfGoHrByaRk++CE2epHjw5GJkJyOf6RAbU1GccOOUZ9pySkFzT5R21sGmFrZ2fSPDJrSn1uiFTgk5MW8viYmW/vkHwOhaBaoyqJcCnbC4qfAfpEkmUfvZN1zKfUxPYLd2cxC88JSWPHMdcusMuyUoqWhB7MMKb0sR1MTzntNrixFjUErIySwPV/kYyzyCskAVbE53PvPBzDlVmScAIYEkqzOGhJ8ARnnWMtdnMuTMNAGAy95lVHDJ+nOM9dPg5C2RZPdCn7xLaPuc6DSMtF34KmnDiXfpl4iJJVoV2YATqkg6hJdR45JEGJk40JWPvp1f33YtuDN4GMlkknbBAOwShLVJIq4pwbfR4nVZ3khQyClUOlEHPUe94GGN3WJWApK+6FpVhO4FSSRxAUA/LfBlnloCFy1qoSkjgw/cdRC5Z1HyFRWbPY1LGWpdtcgfMwRZrEUsSCUksdCHYpPMF4cyQEKdLFnLeo5uTEv2wGYpKQkul0uKKBDehHlAy1E26S4Bo0RIxLJ1UKkakVfnSviYhmSkLkFKsiTh694HxcQZd00Ooj3khRIP5FDxY+QgOWgTEy86KqdGd+riFeo75NqgCx2ZSQxSScWFL66OR8aaw5s8+alITLICQ7ABG+uYJzeNLSo4e0AwpBKQdwfukcGMApsswBkqBGkG5OfJxavaPe6kqlS0A9mlCaDIk0ry+BjnltKe5hSA5U/M971ixW+0G1lKQvEN4rT4RVrfNCZpRnh+sotxJ00y3PyFSFanPdxI+cRmdmMy9eEaynUqmtW4Nu8YIsNlKiFpZ0kOlVHHXN8oB0uyNIuvsdswVa1TFZpQstuLpA8XV4RbtvUgJB3k0hL7MJKUzpr9wqThSAaUU5IeumR3w328X/ABEI3A+f7QzE9yTRVFVA5CiYo0caefwrHqypgKuCQQNC4Dc4OmSJZY4sipvA03ksBB82SA7GhIL1p3P/ANdKxLLLGJLQtTYVqKUA5j3noGcnnWCUd+XgQgYUFYerqSosoknmlXJPCGMqYhkoLlgwZvvFieNH9YiOCUJhCGGLQhiklIZmqe8POERyt+AooXzUK7KjkM+5i7H0EaS7McSRoOlXd+Dkt4wQtwQkFsTgtyfPnWFk+8TiwsRhUKO7VZn1yhkFJqkYHWyzoCQRwAPQFsuOcaCyd9Sh3QnIb25+PSAjb1GYBkjEG3ZgseFAIntk1QHeJJWsBuCXIPUqAjYwmqTYJNdSUqSBhOKYujZthaMFoSpSUpS9WcPVyzesb3HPmmckgIADnFgRRklmLUOo6RPY3xqWvCkYyRkMklLhvzPyEZNKLbYVA9nsyJhHdTgfxTWgfL9RG15yAEoSElgCSwdqq3c/ON12mmLLCN2SQwBG6pESzZxT2muDAx0ZS0vzenSBUp7kzgJd0y0AENol2YBgmiq0cqBfgYHslhQl1fewEgbi2u4gv4Q0EozAdzpYPwIc9WhhOsUqTgH3iGfeSk06BvGC/IcfPJ3JWrHLlk4lh6gsd70Pr4RDPSO8CaYi7HRxlzqXhneqAcOFgqr10qqoGmcKxJPZGcpKuzKgH0LqBIG4gb/xCHY57vcYTy7NLVkGNCRnkC7HiGz1GcWOxSyAtAHcUoKHMOof8qgdMoQzbIQtOCiQVFiHVhCijkao84tshZUhK0nu9lLSQcisdxqa91RccIRnboNPhoCRKCAyQ4IzOZrSvVmjW3yO0GAAN7uHcCC7HgAQ8Fz8JSky6KCikneBUeqajdAlqtGMqW4SsJS7BtQmoGeY8Yljd35A6F6LKEpUkjPCTWobE3JnIieVZyEJSlgUgNxJUfmfGPSlKkkJUo1+8c3KR5VjdC8Kkncz8zlDW2+zCbAlBUHooLSRyIUnpiH08ASLXLAL8mPDln93oTG05b1dwUqUQM6LU/8A2xBdtlD4GBKiwevvCp3ZeUEoqvcbfg2skwjMCjkqao7zKfeBXygm2pOBCm91hTcVKz6QELWlJKmJBJDuWD0YDWkHTCPsqVqLAKCFVqQlJKTwcE0P4YZ5swBM/s18yAd5BDU8xEc2YrAUgOEKCaM7uz5uQ5LtEdpmYlFai4ThdI0oW5fpA16WnClS0JzLOT5vm+UGoJ0qOTH12KSUCXmpiWdwogYqvR6N4RLLsqm7oLcvJsNCMmNd7ZRWtmrU02Wsgli3MOygzs1YK7SYnu5s4BKXLaOW3NHPFTaC7KpYbQtCnQpScsiR6R5iJnOS5LuTmaGPIyPUfb/RTP4ljuQd7+1MPbKGVT8PxVGRkeTl/wAgiPY+2MUftFmrrN9Yb7cH/UjkIyMirT9Isl/jX6OcTz3h+Y/5GGt2+5K/9xI6MqMjIi1HRCDyP5g5K9IYTx/plnXtE1/3fIeEZGQEfAxdC+y/zZf93+EyECQ8tBP13zGRkVY/P/vsWxrapYHZsB/LTp/VEsmsyu74RkZC33/2Yg9SQmWvDTvaU/FC68Ujs5ZapPwEZGQmPz/s4ktKB2bsHwrryIbwgSxn+HM/NL8MQj2Mhy+P9neR1cp/mc1f9REbYiQXOpPXCR6RkZEc/mwpFcmKLO9f4n+EWWwJBsEx6+9nwKW8HPjGRkVv4r9oFAVvSO1XTILbh/LPrWH0lI7JFPrGY9jIXm8BryJrGo4FV1PqIjn+9P8A/i8ygnzjIyBx/IUSzEgSgQA7g9caqxrOzH5/lGRkc/kc+jzCMK6fdX/1Vxo/8T+xXwjyMg5Gi288zz/7xBUo/wCh/vSetKxkZB/7Y/sxAJFJn5R6A+sA2hRMupd8PrNHpGRkPj8/7MXYdK/mgaAS2G73st0Q3naFiaoBSgKZE/hEZGQMvkNXZ//Z">
            <a:extLst>
              <a:ext uri="{FF2B5EF4-FFF2-40B4-BE49-F238E27FC236}">
                <a16:creationId xmlns:a16="http://schemas.microsoft.com/office/drawing/2014/main" id="{B2D4211D-CA69-43A0-8CC6-498BFCAE32D7}"/>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eaLnBrk="0" fontAlgn="base" hangingPunct="0">
              <a:spcBef>
                <a:spcPct val="0"/>
              </a:spcBef>
              <a:spcAft>
                <a:spcPct val="0"/>
              </a:spcAft>
            </a:pPr>
            <a:endParaRPr lang="ru-RU" altLang="ru-RU">
              <a:solidFill>
                <a:srgbClr val="2E2B21"/>
              </a:solidFill>
            </a:endParaRPr>
          </a:p>
        </p:txBody>
      </p:sp>
      <p:sp>
        <p:nvSpPr>
          <p:cNvPr id="12293" name="AutoShape 10" descr="data:image/jpeg;base64,/9j/4AAQSkZJRgABAQAAAQABAAD/2wCEAAkGBxMTEhUSEhMWFhUXGBgbGBgYGBcdHRcYHRgaGBodGhkaHSggGB4lGxoYITEhJSkrLi4uGB8zODMtNygtLisBCgoKDg0OGhAQGy0lICUtLS0vLS0tLS0tLS0tLS0tLS0tLS0tLS0tLS0tLS0tLS0tLS0tLS0tLS0tLS0tLS0tLf/AABEIALIBGwMBIgACEQEDEQH/xAAcAAACAgMBAQAAAAAAAAAAAAAEBQMGAAIHAQj/xABFEAABAgMFBQUFBgUCBAcAAAABAhEAAyEEBRIxQQZRYXGBEyKRobEHMsHR8BRCUnLh8SMzYoKyJJJDorPCFRZTc4PS4v/EABkBAAMBAQEAAAAAAAAAAAAAAAIDBAEABf/EACsRAAICAQQBBAICAQUAAAAAAAABAhEDBBIhMUETIjJRFHFhgTMjQlKR8P/aAAwDAQACEQMRAD8A5bZr4nS/cmLTyUYc2bbe0hWJahMUWBKw5p/VpFVMePAyipdhqco8o6ddV9ielSslA1c7+MMJCMyY5LJWQ5BPSOgbK7QJmASphAWMicl/rHn6jTbfdA9PTard7Z9lqsUtnMPLllY14Wen08V9d6S064j/AE/OJbv2y7AKCZdSQxLHp8Ylxp2U5nUGXW0WFSEnCH4GoMFWeyIJRMEskhOEDcxPzjywXv2ssLFAQ+/0gw2slNA3OKlNRfJ5juRpOWd2EbqVhcJ3auWqKN6HhE820nJTxpdFolJdayEkkhy1SDDE0/cmC+OCt3xsgtZ7azMJgIJlmiFt5AxaNnL3nMJdosq5RDd4OpJ6tSPV7TykUTUf0h/T4QFem0UwoKpTZOxcfB4qhO+EIlXkuEuYDkQY9VFA2FvCfP8A9QpKFSlKKe4ohctQLd4ajrF/eGtUAaxukR4IitNslyw8xaED+pQHrGHExjITq2qsYLfaJfQv6CNkbS2RVBPlucnUB6xm5G7X9DUxq0ay5gUHSQRvBePVrADkgDeaRphsRHjRHJtCVe6pKvykH0iWOONWj1o2AjGjjjVowCN2j2OONTGsSR5hjjjSMjfDHjRxxpGRu0eRxxoRHjRvGERxlERTGuGJSI8wwSZlHxsRHqpDJCi9coLu6QlaiFOwSVFtWannDi9LKDL7NFAkUcEa6E5wieTa0hlFWSY3SqNVoIoQ0YIYCNrNbDQEk9YstjsrpCiCR5NxMVrZyxdtOSjQOTyH03WOh9mEpwAZCg5ZiI880nS7PQ06co7n0dI2awzLMlWFAo3dLjpQNyiSZPEstVvTo8cgF9T7JNC5KyAWLfdUNQQdeOcdIunaGTbUOgssDvJ1B4HUQOy6YubpsLtdpJBKPrX4RrJupM5SQuoADeqj1PpGJsxA6w42fHfIOj+rw5Y1FcCHO+zWdckpKGACQOn6nlC6ddoKCkA5Zju+EWa3YRnz6/CKrtZfNnkp/jzCFqBZCXJ/2/OOjNxlRzjaOa3NtJMu22zSkY5ZJEyWqmKuf9KhWsdsuPaey2qUZsqalkh1pUQlUv8AOCaDjlxj5uva0CZMWUlR3FWZDUBqeWuUJZtpLM55fOH22Y0jue2ntXlSwZVhIWvIzmdCfyP7545c45TbtoJkxRXNmTJiyalR/dhwEVwzo9KngXG+zYy29FrkWhw7jofjGypx3vxYPFdu+epJcZRZJNjUtAIGGJsnsL8Ut6GOzu2FosUwYSVyzmgmh+XOLBf122y2kWlc1BCwMEtJUyBuAOu86xz6ZJLlKswxB6x1zYv+JZEKJqCU+Bh6drkkyrbK0VVOzlvsykTZKxjBHuKZub0I8o7TdNrUuUgzQEzSkY0guymq28aiK9L7xalNWyhTtbbVSLOqck95CkFJL0IUGy+qmDj9IRKTfJ0YR68cuPtpswlj+BNM7VDpwg/nzb+14pd9+1W1zld1XZI0TLLeKsyfAcI1ujoxtn0GtYAclhxgKz31Z1qwInylL/CFpJ8AY4TLvS0z5XaKmrUgHJa3r+UmNbstq0FM5BZSVULajnnCPyL6KlpH9n0PGPFV2d2vlzbMqbOISqWO+BqNCkZl8m3xXrZ7Rp5UrsJAwVYqCiWFSVYSwppDXlilbELBNtpLo6XGRzywbeWrEO0smJNHMtwQDr3qHxEXyx2pMxCVpyUHD0PIjQg0gozUugJwcXTJjHjRtHjQQJ40Y0bRkcceYYzDHsZHHHyf9nEmaon3VJUkKYsHIIJ8POCrRNCgo0UMOFJBcNqS1X6aQVNm4QxrC9SZZIOFjvFIgTb5Zfkwx8MVW+RkzEuQWy0IbcK5RpZLrWt2GQfzaLXZLvSRXdDy7LElLkDOCnqdqpGY9Ju7E+xV1dklc6ZTEcKQc2Gfn6Q0tlrGJnq+fpC/aS3TZVVEYC+BLbiNR7pYvEVrCsCVKHvJSoPqlQBBB8Innuct78lMHFLYvAFfszEMQyNDwUM4sPslVL7dRObN8qCo8xFYJxJWnXCFdQcKvENB+xlqFnmCbqSGf3Qd55RXGVQJJQbnwd1mydGPn5RLdKMJKvHl84Hsd5onJZKgpaQ6t43O1Evugi7pgUpQLb2jU7jwJap8mt8W4JQtYVUA8I4JfFuMwrnL99TiuYSMh8Y6B7T7zCJSglwTQEBg/MZdY5NNngpSODniXgPTbdsZjkkRy16mF9t988awYtTRDOlY2IzilMTLkhsVhmTlhEtJUo+Q3k6DjFskbGKAOJTMKk5EsXbl8IR3LeC7MoqCArE2ZIyL6cobzNr7QQRhlAEapWd/9fE+MT5vWcvZ0bFLyL12VUpRlqbEnNqjJ6Hk3jDCx3t3ChRYgUO/gYUWm1LmLUtRdSiSWDBzuGgjJaAGJO+CePcvcPjlceidU0k4lRYNjNqvs09ln+BMosfhOQX6Pw5RTrQXVVTJ+MQ2YuWeHKKRPObkfTlmljMat1EUH2q3woYbKggJUMS95Y90PoHBPQQf7NdoO2kiyr/mykd06KQKDqKPHMdrbzmzLRMVOAC0koYaYXDD16xteQEJ7ah2IzyMW2xbHoTZSu0TEy5nvDERRvukvmw8YR7OyySqYTlQbqgv6iGk+wS11IdX4sz4mEZm20k6H4sTa3CmdeeEd2g3CCLp2nXLSZbJIJcP91/WAbTYjLUO7jALtv4QFaLOzqQkhObHSCUINUa8mSMrOu+zuyC1TFTZ7qlIYBIYBSjoeAFfCOlASkpCJclKUjcw1qG1j53ua9Jsofw5ikOz4SQ7ZPvjpvs72nXaMcicvEtPeSTmpJz5sW8YFQXR2SUn7rOhSJ6VEJKMIZgKMBFc2t2iXduFSEhSCqqFUBcZggODSLALWiWhcxf3Ek+Ajj/tG2jmWsBJSEoSSQBUuzOTr5ZxqkouvsCMHNX4Re7H7VbOuSVmUtKxQpoQ/BTh/ARXJ3tMtc6YrsUiWkGicIUWehJq78I5rdNlnPgVLWkEVxJUCBvYxfZlxJsikKxBeJIIFcjCNRqHB7b58FOnwwlTLJZNvLYgAzpKVJOodJPI1D9I6FdVvRPlInI91YcP9b45Rd+z1othZIwS/wAanZI4B6mOp3Hdws1nlyAXCEs+/UnxMN0ssklcwNXHFGVQD48eNFriIzIqojPmS1AkVgCoMG2uUoHUJ0FaZ+OWcLFLMR43wXzlZfNjrqXaThQx1L7hDa22BUpRBGFj7uo3P9aQD7NtqPs6ghaQUmnEcR8ovW3MsoBnIDiYAFEj3Wy5PEuaPDY/Hkaml4ZRbxu0T0soAgaFx4EZGMvXsjKSFp/ljCwYAIZgEtub1jX7QSXBalY0Nj7Qsfdz1rCYZHW3wOyY/duEUqwhBLVSoFj/AEkH4xvZbuwyq55+P6w2NnDYUhsJy5xL2BBS/h0JHrDHldGRgm0zXZ2/VWPFqFsDy+Ob9I8RtlNSucZalYdDTXew37oWXijulZyoEjnCOcSSrCydTxp8vSKcL3Lkn1EEnaRFfN6TZxJXMUQS7Ekh+RhPOmF2EGTct8ArScxFaIJHs1K8Iz+s4LsSAgPqRWIZa6d7IR4ibGvoyPdhqJ4Jyj2aU5tAZnRoq0wO0ZvRMu06ARoFd3kT5/tEaS9YxUwBx9P9PGpAt2RzvegyyJEAkuYnsszCRBArscSrWuURMlrKFB2ILEOGML7f3hiJJOpNfOCZppA873TyjkdIYXOQiUkb3J6/pBxnUpCWzzaM+QgiROpCGr5LIukkSrtBrA9qm91Q4frEiEglzlAtuplkaR0VTOyP2g6bUS4Ayi2+zy3Jl2yVMUQAcQJO4pPhVoqCZJKs4ZWCWUvWmkHJoRBN8M697RbwWLMyMQSVJClaYdz8S0cnt964nSzkCp4cekWa/tolz7CiSr3kq7yvxACj8corWyt1GfbbPKJ7q5icXFIOJQ6pBEdtTpmbpQi0d22Zuk2iwSDbUDtTLT3hReAjuhRzCgGB3s+rQZY9j7NLIJxrIYPMUVFhkHVpDftGDCgGQ3CI1Tod6SfaELK10w1CkpDAAARqu0CFy58RKmQxYhbyBsy1RCbXAaiY0aGrGLeRnDBb1MtRCSFhikh2INOUKpwHvM3CCJr4cmcQLZkE56R40K5aPcnCmkTXMT2jEE5Ufjv0j6QnWXtrOEKSQ8sOksSC2u8gxyXYq6ZMyagTg2RG4l8i8dsIYUFIz52Kzeykcctd1KkzlIUkgAAAlu9kXzP0IlsimFdMoNv+wKStalrUpYLKxHPvKYgbsKk+cLatz8o858TZ6CbcEz2TIBmK4iIZ7sW0J8aQZZqkkHTP65wOpJwGDvkKPQlvKjJ40HSK6kUJ4HyEWW80s4GbH6+t0Vq2OFzEjIZ+Qp4xdpuqJNT3YvKdIjMvOJfvR4ssTFx5zArT3QRvMQIBdtTl1gyfZyvCB+Jn3P8AtBVguhaVhSiGGWr/ACjNyoB9i23WZUpWFbOQ9DEKQ8XWbZ09msKTiUUlvDyil4qNGRlZhIqbRk9TERUTROcaKMWK5boUEy1s86YQJaTkHLAnieOkE3RzYomWRaA6ks8eSDnFvvWWqQmbKnpW5SwSFBgtwoKyOIa03RUbNLJWBvjoW1bQMZWHGYSHYtvaL9cewshchX2ientSSUFCiwTgoFAiverTxiiWq14VpDEywGYUh3Jt+SkzKcX842LYUytTklBIUGz66RpJtBJaDL8WFOQSaj/cXdvKG1h2UPaSkVKFIeYv8JrQeXOsY0kGpiVdpgeZPJpvgm+JkvFglJ7qKY6uvIOQaDLSAJWb7oxIJysnKmPWGdlU4hUO8IY3cWBEBJDMbH1pQBZpeXeWsmtaMkUg72XWfHeMunuJmK5d0p9VRFbrpWmxSbQUkJxKBdqpUxQRqdRFk9jkgBVoms5AQkcAoqJ/xTBwV0LzSVM6l2fGPDKERqtHCIzOUchFaUiO4kpliNCkREtaoiJUYNJgNxCFERpSEV+X2JBCSHUQ7ZMNDCQban/0n/u/SFSzQg6bNSb5o5ZJtKps1UtSsKW7vBv0i3bI7Jm0LKUJJYOVq0yyekUKx/zUv+L4x9Q7OKkiSlUoBIWlJLbwG+DdI8nJBKSV0j2Fnai3VszZzZiTZUMl1KIYlXiwGQEOyI8Qp42MXQUVHghlJyds53tBYTPnWlYIAlCp0JCRTm9OsVCWpT0D6Rf9uz2chAlnCFzSVgfeJBLnfV4okp0qLR4eeKjk4Pa00nLGTy1lKmOsZagwHn4/vENoeitQchE88UfhAxHiO8vxa/VPPyiuW0B1kVOv19ZRYreH1ybxy8qHrCK3EAEjM+YAA+cX4OCTPyhODWNQp1PzjArhHkhLqG54ukeYNtnrIFpmLWl2UyeBAIJ84YSXyOYPlBV0pSEnDkqvVgPhAd9TcCkka5wmTvlCrGMmWk92Khftz4bT2cvNYxJG81cP0i02K0gsTnElqsiFzpazmgFuv0Y2EjRDsxs/LmyxNmVZR7ulND1gq02spmpmJLFMzuhqYQnJvLqYZycMmUmUk1Gbb98T3ddiVpXMmIJlyk4lEbz7ofiRlBbuTAPauzKCQFd5WEFJq4TQs5+qGKfIBxBs6t+31kY6VOMq0hSJvaJnYWlhEtSgVEBgpqguwr+KEuz11zU2qWlQCP40tKkqoogqAyOe6h14wayuMX9MW/lZWFoWCxSD4H1jRFmmksE+Y0iz7V2NMuesSx3Xdt3DxhMm1BJBFCISsjYxgElS1rTLQhykgkUGXPOLlYrYVSloUSlZRVtHJAPlCy6bGlU4ThkxIyq4/VQ6CPbZZiJq1OQ4pqA2XnBuXkwpk+WUqUgkEgtGwSwhjfcgLnS+zSxWlNKe85EMxcyAjGaJSQkpP3lAd+u5z5QxPgKxBYhTQuabw3wrFh2eKET5eJHaMQSkhwxcDmxrEF4yw4CZYSUJBJFAAT3QBqeMBSbUZc1E1KmUggh9a1BgXyFGXB17aK+WsqpapSCkjCABQUow0IhX7IZh+1TZIoFSnIO9JDEdFKhDfG1kqbLqHUWIGWE731aDvY7ZZxtwmpBUgBfaLOVUlgCcy7UjcbpHZXHx0dtFiESIsrRO8eYoo3MRtREbODpCXaa2GRKJlIUVAOSEuEjeYfPFQ9oOIISoTFAZEAkBq1pmS4HjAyk1Fs6kc/ve3ma61qCjk9XpQcIAUmTx/wBw/wDrEiZ6EuVgLcKBckMTq76QGSn+mPNeR9oKir3JIEycAdxNN4rF3uva6ZZloTiJljNG/rFG2enhM9L6unxyhsiz45i0qLMaNqKRmeO6fPVFTntjZ9C7M7QSLUjFJW5AGJJoR0+UOyqPnO5+0ssxM2TOWgggkUIUBoRqI7jYrwExCFGgWkEdQ8Z+RsW0XCsnKEe36MUlJ/Cr1pCFF1qTJkTVf8RD8iCzeDGLne1gM5PZEsSXB5Rpf9gCLGhI/wCEEtyAwn5xK4OanL6PRx5dm2P8lDmGoB/q6tSIZyw3TyiS0pqkj7ucJr2tJQquRyeMjDiivdyB2+ZplV+kJp9UuAd3iSfjDJSSs5s31Uw1uDZSfNVLtKUjsULT75IxsdAxfc/CLMKt0TahpK2UMBi0W72aXBJtloXLnPgEssQWIWfdIPIKiL2h3D9mnhaEtKmBxwVqPj1jz2b27s7YEEsmYM9xSCofEdYqy3sdHmX9B14XX9jnqkY8YTkohixqHbwgG8rvXOWhKCAS7FWVA+nCGe1Usm2LLu6QflENknF0qGaD+/lE0XJw/kCapuhdbbpmWZMvGtJCwWKSWBDOC/AiNBb8Ke85O4esOdpnmSgstQ06/KF9kkBMkqLFSwwP4U6txheOcqTfYG7hMCsazMUVGkX+5bCDYzLUSO0WFFP4kYSAD5HrFPsFmYDifKLSb4IACUswan7cYzUykkoxMeTZK0PbtRLlT1TcJWVJQFBTe8kNiG5wMo2KUrmye6MMuYFB6qFQWCnyBDxXRe62bIv73H6Bgy671BmJCgWL8c0kA+MTx1GdJRvgDfulyR7ZbPoXb1YFECZKxqyocTU4HPxin3/sdMlpMyUoLADqSBXmN8WmyWxcxUxZBcslJ3JS5bxiWVa5jZPvyFc42eacJ8B5Je7g53aJU2yEheaDpkpJwuQ7ZU84PvFSlS6Z0Zof3zJM1dU+9LKcsu8FAvpk0JrBRkK0y+UWYsm9K+zbFC7rmhSJswYS3dNDUF0ksaVg5c5UzusM6JFXUYs96WHt0ywlChgZSmPvywQWIy084Hs9gTLnmaEln7qCB3TlnuqWgZZ9q5/k6UqR7aNlVqSlikKw97cToByHrCNd2qkThLmB8iHGY/cEReE2xx7pG/60ge95aFy0rwnEhVCf6mBB4RNi1M3NKXkCLtkM+60zrM8uWgTBkQkAsxB55g9Ir93XdbEIdCVoWDv11NCzZQ8sd9plqTLeiqQxXeQBwh4s1eZx27TpWuGONmL/ALTKkkWvFOW/dYJBwsMy4c5w5/8ANQZzIXnk6XbfnFNnXll3Xpv3jWB03sqrJOWsTx12b6QO4vatqUaS182GfjFQ2otE+0BICQwfWF0y+5iThCan9/jEM2+ZuqIKWqzTVcGb6C7Zs9JV2ipZWkj3AWOIM+eYeoinzbnthL9iRkM06BvhDpd4TSc1CPP/ABCb+IwUcs66RzylRsOz89E5CpkpSUu7lhlw5w8+yAzgSC1chqzRadoy6goCnrSEaZjKCuXyMZlk3z/Be1cWg+TYEpGRI1dqb33RaLftAiTY5cxIDy0pSUksCMhXfuhSaAqNQ7HjmAaRU/aLaQbNLCT99TgUHujQUiLD/qz2sRglsbo7fct5ItEmVPSXcAj4xDtdbE9iUvmw5vQxzvZ+3dmiSlKlJRhluAW0D03xbL2tsieEGTiqti7tTPPPNPnDllbTivsrw+9p10LgmXJl9tNbeAfWK7eykzSmYa4qgluVOES+04q7FhQBsoW7LTpc+xyhLPekJKJiDn7xUFDnXyg8WF5I77KsmbbLaeWialiCzmh5U3w8PtGKAiWZSVBIAzIdvoecVm+kB+47HjlCRMsBycwW6xTjxSgIyZYz4aLPtXtGi2ISkpwlKid9CISXVPlptMkj3krSdzh6+ULlSlGpoIAlzQZ4KcgACd5r+nhFTxyq2yX1I9JHRr0s5XbJh0SgDqwYevhCSVbQleE6Q0u+1p7VRLfdqa/dB+JrFYvSQUznaj90irh3iHFJ+o4gXcmW/sAqTUEpJp0p9coRWma0tI/C48zDqz2hCZYcn3TTQKYt8IR7SJI90OksaaOAfnA4HcpfsCFMP2fPaK7zMB8RpD6bLS790BjRs2oG518IquzlqRJS60l1VTmKcfPwh3OvhDjugbtDkAPIRLqt0srFzasNUgVoQd+juAzxrMniSkrU3dTiAfJReniXhZPvwKLoDACo4gQovC2qmS2bM/XkYDDhk5q+jIVZbrACQUOBhSCPUxNaLSBhSjQqFRnhzJPIhucV2ZflDhBAYPz3/pAcq+lJ4jJ/lHejOTbO3lum5KyFGB6797RWb5kdkrEVBT1+uJERTb/WQRxflRmhZaLYucMB5Dnl9c4fp8U4St9GxnzRaLpvhM6QUYylnCgDmDkOTt4QfIny/dWQVNvo/wAYotzyFSsRWDhKkjwcmsGzZicJKV1OT/CHajHvmbkbukW77amta5tzr6xHbrWlcognCWV/iG8xFQlTclKWc6szgcBrrBInDApluTkP0iX8amnYuMmBWWzqXOS7hIIJPDhFjlzwHYtwqS/EmFNqVhSpXEeT/KIJk+lSXoacqeUVZoN0HllyPjessAumu/5jqYGVeidAw0hHNWePONBML56Qr8ZITbH5vdiCzxEu93yzhL2vGI0rJMGsETrY5mXsQXbTLjGibxBDkCFJTUcPoRKw3QfpIwc7RXqycJNUmlW6HfFOt96rWUS091JUHrmXpDe+7rmmXLnLFFpcEVBakV+wSEqne97gfrDMSjV/R6WV0joU29lEEbzozUYeMINpT2lkmEu8taCN3f7rHwfpGoLAV5/WmkE20pm2NaFKwkzQeZCAzjUVMT4IKM7RNitt39BmzcztJaVn7ssAc8vhF7krlpRZ0S1pUUIBUw1Upya9PCKFsbZsNnIU7FRboHbzgSbfqpM8kFkmjdaRvpXKSR6uKsWOLf7LTtugzFLRViOmW+KNs9d06zzjMqAHfcobj5tFum2/7TLK0mqc36VHB6eEEWW+uyl4J0pJpmtPNiN8Fgl6acJA5UptTiV+9bUEzK5KD9DX5QqXaAyiTr+/w8Yi2kvHtZoMsUCW36wlxKZosg+CSclYbeduJSEpzaA7qlEKiWUtQDBLnlDm6roISVzS24a1gsmaEI8sUnySWa1d4BNCE97zHxixzJbS0nM4NeAMLTJlSwAAMQFcWdePLTjDeZM7qHDKwsebV84jxTWTI2kDHltiKTZ5qkkJcM1TkUn6brB0l1EvVgkEaUJyhRPvUqYE4WZwKO1IaXVaApClAECg8HPxgMW/er6Bx98EdrRimYcQSaAcm+cRWmQwcrFX1yZ2gK/ZhTNKhkoeBFPUQrM51Vff1g545OTdgSXIaZpAIxZHT4xLLQVD0+PhCydaGyFPh9ekFWe1Bhyy4l4JxdcGUFTpChmXo+eY+DR5Jsi1nhUbsLB3/WIzbMkqyr9eUefbqFINK+ekBU6OQTOsDDvKYYqakiue6E8ycuWocNz6HfBhnFq1+cbDNiMv3g4bo98nWWG9EpMhZdsKknxisy1JYgk6FPn+vhFms1oQtCkKyWnwVp4Forilh2ZiKftDZ8pB5OzftU/h01Jy3+cbXXMAmCYSwbI7qnppAk8kpUBnC7GojCNHjYxOx0uWWq12hKkqAPH68YHtMyo/Kj/EQqsaCBx3+kMJqD3DvSR4Ej0aBfYM3ubMM8CMWPvDINXhA80ulxviWxpKqCh0B1Og618IxCzdKnD6x6cnfSJESFkFAT3grI6HIjxbwjFJwoxqyNBShJDHlGNo6gdQLZ6+MaBfHzj1YKsjQwXZLnmLQFJDgvXexI+EY5JdnF9veSgXPJWckY35YlfpHJrpk4UifvKwByaOvXzYVC40Syl1GU4HFRJGfAxyG6sQRg1Cj+vmI7DWyRfk6p/QUu8FLUyA4BqCM3pWGRknAQ4SCAUvUk6nwcdI0lOMTBianidfrjHhDEuTx4Bm+ucJb/48Eu6uixXHbpSEJlTFMjEcSwHIxMH/AOXzMV7a25FWe04FKCk4nSdSMxSDLlsvbTBJS5cEAcSYue2dwJxSyquFIBI1IAEbhclI9DduwJsq1yzOykKIIUsqCWLAYaE86jyaD599SykDIAB9QVNVhoH8IrNolKJ7uj+p+frGiLMrUlgW8PrygMmNSbk2R+q10MZ65RWXQ4GZ8MhzfxgZNnkFjhDne9A+pGZNaRHLlKcqIYMQ5PHQcHgtFlaWFkcej4X6Fh1geI8WDvfkERaQFYglI3BhTc31rEs+8FqQlOQDsN51PhTpGsyWoNTMkNuIzPrG0pFEvR3HCsHUewbBBMUVJxFgSH8c/OHN5WklaVGjGid3OFWHvhwCBu6NXrGTZyl4sQLP4Av8YdjaXI3HJKLsXzUgqJz1EG2K1qSGBGdfDdyjSXZ2OFTuQ/IN5Ur1iIWdQchmIJOcHGSsCEqdnl7TMZGf7kQIJTkEF8oInTlMkMAHd2rSoj2XKLEswFfGoHrByaRk++CE2epHjw5GJkJyOf6RAbU1GccOOUZ9pySkFzT5R21sGmFrZ2fSPDJrSn1uiFTgk5MW8viYmW/vkHwOhaBaoyqJcCnbC4qfAfpEkmUfvZN1zKfUxPYLd2cxC88JSWPHMdcusMuyUoqWhB7MMKb0sR1MTzntNrixFjUErIySwPV/kYyzyCskAVbE53PvPBzDlVmScAIYEkqzOGhJ8ARnnWMtdnMuTMNAGAy95lVHDJ+nOM9dPg5C2RZPdCn7xLaPuc6DSMtF34KmnDiXfpl4iJJVoV2YATqkg6hJdR45JEGJk40JWPvp1f33YtuDN4GMlkknbBAOwShLVJIq4pwbfR4nVZ3khQyClUOlEHPUe94GGN3WJWApK+6FpVhO4FSSRxAUA/LfBlnloCFy1qoSkjgw/cdRC5Z1HyFRWbPY1LGWpdtcgfMwRZrEUsSCUksdCHYpPMF4cyQEKdLFnLeo5uTEv2wGYpKQkul0uKKBDehHlAy1E26S4Bo0RIxLJ1UKkakVfnSviYhmSkLkFKsiTh694HxcQZd00Ooj3khRIP5FDxY+QgOWgTEy86KqdGd+riFeo75NqgCx2ZSQxSScWFL66OR8aaw5s8+alITLICQ7ABG+uYJzeNLSo4e0AwpBKQdwfukcGMApsswBkqBGkG5OfJxavaPe6kqlS0A9mlCaDIk0ry+BjnltKe5hSA5U/M971ixW+0G1lKQvEN4rT4RVrfNCZpRnh+sotxJ00y3PyFSFanPdxI+cRmdmMy9eEaynUqmtW4Nu8YIsNlKiFpZ0kOlVHHXN8oB0uyNIuvsdswVa1TFZpQstuLpA8XV4RbtvUgJB3k0hL7MJKUzpr9wqThSAaUU5IeumR3w328X/ABEI3A+f7QzE9yTRVFVA5CiYo0caefwrHqypgKuCQQNC4Dc4OmSJZY4sipvA03ksBB82SA7GhIL1p3P/ANdKxLLLGJLQtTYVqKUA5j3noGcnnWCUd+XgQgYUFYerqSosoknmlXJPCGMqYhkoLlgwZvvFieNH9YiOCUJhCGGLQhiklIZmqe8POERyt+AooXzUK7KjkM+5i7H0EaS7McSRoOlXd+Dkt4wQtwQkFsTgtyfPnWFk+8TiwsRhUKO7VZn1yhkFJqkYHWyzoCQRwAPQFsuOcaCyd9Sh3QnIb25+PSAjb1GYBkjEG3ZgseFAIntk1QHeJJWsBuCXIPUqAjYwmqTYJNdSUqSBhOKYujZthaMFoSpSUpS9WcPVyzesb3HPmmckgIADnFgRRklmLUOo6RPY3xqWvCkYyRkMklLhvzPyEZNKLbYVA9nsyJhHdTgfxTWgfL9RG15yAEoSElgCSwdqq3c/ON12mmLLCN2SQwBG6pESzZxT2muDAx0ZS0vzenSBUp7kzgJd0y0AENol2YBgmiq0cqBfgYHslhQl1fewEgbi2u4gv4Q0EozAdzpYPwIc9WhhOsUqTgH3iGfeSk06BvGC/IcfPJ3JWrHLlk4lh6gsd70Pr4RDPSO8CaYi7HRxlzqXhneqAcOFgqr10qqoGmcKxJPZGcpKuzKgH0LqBIG4gb/xCHY57vcYTy7NLVkGNCRnkC7HiGz1GcWOxSyAtAHcUoKHMOof8qgdMoQzbIQtOCiQVFiHVhCijkao84tshZUhK0nu9lLSQcisdxqa91RccIRnboNPhoCRKCAyQ4IzOZrSvVmjW3yO0GAAN7uHcCC7HgAQ8Fz8JSky6KCikneBUeqajdAlqtGMqW4SsJS7BtQmoGeY8Yljd35A6F6LKEpUkjPCTWobE3JnIieVZyEJSlgUgNxJUfmfGPSlKkkJUo1+8c3KR5VjdC8Kkncz8zlDW2+zCbAlBUHooLSRyIUnpiH08ASLXLAL8mPDln93oTG05b1dwUqUQM6LU/8A2xBdtlD4GBKiwevvCp3ZeUEoqvcbfg2skwjMCjkqao7zKfeBXygm2pOBCm91hTcVKz6QELWlJKmJBJDuWD0YDWkHTCPsqVqLAKCFVqQlJKTwcE0P4YZ5swBM/s18yAd5BDU8xEc2YrAUgOEKCaM7uz5uQ5LtEdpmYlFai4ThdI0oW5fpA16WnClS0JzLOT5vm+UGoJ0qOTH12KSUCXmpiWdwogYqvR6N4RLLsqm7oLcvJsNCMmNd7ZRWtmrU02Wsgli3MOygzs1YK7SYnu5s4BKXLaOW3NHPFTaC7KpYbQtCnQpScsiR6R5iJnOS5LuTmaGPIyPUfb/RTP4ljuQd7+1MPbKGVT8PxVGRkeTl/wAgiPY+2MUftFmrrN9Yb7cH/UjkIyMirT9Isl/jX6OcTz3h+Y/5GGt2+5K/9xI6MqMjIi1HRCDyP5g5K9IYTx/plnXtE1/3fIeEZGQEfAxdC+y/zZf93+EyECQ8tBP13zGRkVY/P/vsWxrapYHZsB/LTp/VEsmsyu74RkZC33/2Yg9SQmWvDTvaU/FC68Ujs5ZapPwEZGQmPz/s4ktKB2bsHwrryIbwgSxn+HM/NL8MQj2Mhy+P9neR1cp/mc1f9REbYiQXOpPXCR6RkZEc/mwpFcmKLO9f4n+EWWwJBsEx6+9nwKW8HPjGRkVv4r9oFAVvSO1XTILbh/LPrWH0lI7JFPrGY9jIXm8BryJrGo4FV1PqIjn+9P8A/i8ygnzjIyBx/IUSzEgSgQA7g9caqxrOzH5/lGRkc/kc+jzCMK6fdX/1Vxo/8T+xXwjyMg5Gi288zz/7xBUo/wCh/vSetKxkZB/7Y/sxAJFJn5R6A+sA2hRMupd8PrNHpGRkPj8/7MXYdK/mgaAS2G73st0Q3naFiaoBSgKZE/hEZGQMvkNXZ//Z">
            <a:extLst>
              <a:ext uri="{FF2B5EF4-FFF2-40B4-BE49-F238E27FC236}">
                <a16:creationId xmlns:a16="http://schemas.microsoft.com/office/drawing/2014/main" id="{DDFC744F-DBDE-4838-BC52-65FD0BB4A23D}"/>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eaLnBrk="0" fontAlgn="base" hangingPunct="0">
              <a:spcBef>
                <a:spcPct val="0"/>
              </a:spcBef>
              <a:spcAft>
                <a:spcPct val="0"/>
              </a:spcAft>
            </a:pPr>
            <a:endParaRPr lang="ru-RU" altLang="ru-RU">
              <a:solidFill>
                <a:srgbClr val="2E2B21"/>
              </a:solidFill>
            </a:endParaRPr>
          </a:p>
        </p:txBody>
      </p:sp>
      <p:sp>
        <p:nvSpPr>
          <p:cNvPr id="12294" name="AutoShape 12" descr="Картинки по запросу &quot;животноводство в крыму&quot;">
            <a:extLst>
              <a:ext uri="{FF2B5EF4-FFF2-40B4-BE49-F238E27FC236}">
                <a16:creationId xmlns:a16="http://schemas.microsoft.com/office/drawing/2014/main" id="{A5C94F87-74B6-481D-BB59-BD6453B10D31}"/>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eaLnBrk="0" fontAlgn="base" hangingPunct="0">
              <a:spcBef>
                <a:spcPct val="0"/>
              </a:spcBef>
              <a:spcAft>
                <a:spcPct val="0"/>
              </a:spcAft>
            </a:pPr>
            <a:endParaRPr lang="ru-RU" altLang="ru-RU">
              <a:solidFill>
                <a:srgbClr val="2E2B21"/>
              </a:solidFill>
            </a:endParaRPr>
          </a:p>
        </p:txBody>
      </p:sp>
      <p:sp>
        <p:nvSpPr>
          <p:cNvPr id="12295" name="AutoShape 14" descr="Картинки по запросу &quot;животноводство в крыму&quot;">
            <a:extLst>
              <a:ext uri="{FF2B5EF4-FFF2-40B4-BE49-F238E27FC236}">
                <a16:creationId xmlns:a16="http://schemas.microsoft.com/office/drawing/2014/main" id="{97A6F110-BB33-4EF5-943B-A1ABF11A89E0}"/>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eaLnBrk="0" fontAlgn="base" hangingPunct="0">
              <a:spcBef>
                <a:spcPct val="0"/>
              </a:spcBef>
              <a:spcAft>
                <a:spcPct val="0"/>
              </a:spcAft>
            </a:pPr>
            <a:endParaRPr lang="ru-RU" altLang="ru-RU">
              <a:solidFill>
                <a:srgbClr val="2E2B21"/>
              </a:solidFill>
            </a:endParaRPr>
          </a:p>
        </p:txBody>
      </p:sp>
      <p:pic>
        <p:nvPicPr>
          <p:cNvPr id="12296" name="Picture 16" descr="Картинки по запросу &quot;животноводство в крыму&quot;">
            <a:extLst>
              <a:ext uri="{FF2B5EF4-FFF2-40B4-BE49-F238E27FC236}">
                <a16:creationId xmlns:a16="http://schemas.microsoft.com/office/drawing/2014/main" id="{8F6C7AFB-CA74-4771-9359-86101A03D12F}"/>
              </a:ext>
            </a:extLst>
          </p:cNvPr>
          <p:cNvPicPr>
            <a:picLocks noChangeAspect="1" noChangeArrowheads="1"/>
          </p:cNvPicPr>
          <p:nvPr/>
        </p:nvPicPr>
        <p:blipFill>
          <a:blip r:embed="rId2">
            <a:lum contrast="20000"/>
            <a:extLst>
              <a:ext uri="{28A0092B-C50C-407E-A947-70E740481C1C}">
                <a14:useLocalDpi xmlns:a14="http://schemas.microsoft.com/office/drawing/2010/main" val="0"/>
              </a:ext>
            </a:extLst>
          </a:blip>
          <a:stretch>
            <a:fillRect/>
          </a:stretch>
        </p:blipFill>
        <p:spPr bwMode="auto">
          <a:xfrm>
            <a:off x="2095500" y="2420939"/>
            <a:ext cx="7816850" cy="400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Содержимое 2">
            <a:extLst>
              <a:ext uri="{FF2B5EF4-FFF2-40B4-BE49-F238E27FC236}">
                <a16:creationId xmlns:a16="http://schemas.microsoft.com/office/drawing/2014/main" id="{DF669490-D65E-4167-981A-7BFD96C94D83}"/>
              </a:ext>
            </a:extLst>
          </p:cNvPr>
          <p:cNvSpPr>
            <a:spLocks noGrp="1"/>
          </p:cNvSpPr>
          <p:nvPr>
            <p:ph idx="1"/>
          </p:nvPr>
        </p:nvSpPr>
        <p:spPr>
          <a:xfrm>
            <a:off x="2238375" y="5357814"/>
            <a:ext cx="7289800" cy="2236787"/>
          </a:xfrm>
        </p:spPr>
        <p:txBody>
          <a:bodyPr/>
          <a:lstStyle/>
          <a:p>
            <a:r>
              <a:rPr lang="ru-RU" altLang="ru-RU" sz="4000">
                <a:latin typeface="Times New Roman" panose="02020603050405020304" pitchFamily="18" charset="0"/>
                <a:cs typeface="Times New Roman" panose="02020603050405020304" pitchFamily="18" charset="0"/>
              </a:rPr>
              <a:t>В таких домах проживали работники колхоза.</a:t>
            </a:r>
          </a:p>
        </p:txBody>
      </p:sp>
      <p:pic>
        <p:nvPicPr>
          <p:cNvPr id="12291" name="Picture 3">
            <a:extLst>
              <a:ext uri="{FF2B5EF4-FFF2-40B4-BE49-F238E27FC236}">
                <a16:creationId xmlns:a16="http://schemas.microsoft.com/office/drawing/2014/main" id="{2F346B57-9F8E-42EA-922A-BCC81251ACB1}"/>
              </a:ext>
            </a:extLst>
          </p:cNvPr>
          <p:cNvPicPr>
            <a:picLocks noChangeAspect="1" noChangeArrowheads="1"/>
          </p:cNvPicPr>
          <p:nvPr/>
        </p:nvPicPr>
        <p:blipFill>
          <a:blip r:embed="rId2">
            <a:duotone>
              <a:schemeClr val="accent4">
                <a:shade val="45000"/>
                <a:satMod val="135000"/>
              </a:schemeClr>
              <a:prstClr val="white"/>
            </a:duotone>
          </a:blip>
          <a:srcRect t="4176" b="5220"/>
          <a:stretch>
            <a:fillRect/>
          </a:stretch>
        </p:blipFill>
        <p:spPr bwMode="auto">
          <a:xfrm>
            <a:off x="2309814" y="644525"/>
            <a:ext cx="6286517" cy="4284673"/>
          </a:xfrm>
          <a:prstGeom prst="rect">
            <a:avLst/>
          </a:prstGeom>
          <a:noFill/>
          <a:ln w="9525">
            <a:noFill/>
            <a:miter lim="800000"/>
          </a:ln>
        </p:spPr>
      </p:pic>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386" name="Содержимое 2">
            <a:extLst>
              <a:ext uri="{FF2B5EF4-FFF2-40B4-BE49-F238E27FC236}">
                <a16:creationId xmlns:a16="http://schemas.microsoft.com/office/drawing/2014/main" id="{2CA3E562-6075-4E0E-A1FA-A265554EC206}"/>
              </a:ext>
            </a:extLst>
          </p:cNvPr>
          <p:cNvSpPr>
            <a:spLocks noGrp="1"/>
          </p:cNvSpPr>
          <p:nvPr>
            <p:ph idx="1"/>
          </p:nvPr>
        </p:nvSpPr>
        <p:spPr>
          <a:xfrm>
            <a:off x="1952626" y="214313"/>
            <a:ext cx="8501063" cy="1701800"/>
          </a:xfrm>
        </p:spPr>
        <p:txBody>
          <a:bodyPr/>
          <a:lstStyle/>
          <a:p>
            <a:pPr algn="ctr"/>
            <a:r>
              <a:rPr lang="ru-RU" altLang="ru-RU" sz="5400">
                <a:latin typeface="Times New Roman" panose="02020603050405020304" pitchFamily="18" charset="0"/>
                <a:cs typeface="Times New Roman" panose="02020603050405020304" pitchFamily="18" charset="0"/>
              </a:rPr>
              <a:t>Дом советов колхоза Яркое Поле </a:t>
            </a:r>
          </a:p>
          <a:p>
            <a:endParaRPr lang="ru-RU" altLang="ru-RU"/>
          </a:p>
        </p:txBody>
      </p:sp>
      <p:pic>
        <p:nvPicPr>
          <p:cNvPr id="16387" name="Picture 3">
            <a:extLst>
              <a:ext uri="{FF2B5EF4-FFF2-40B4-BE49-F238E27FC236}">
                <a16:creationId xmlns:a16="http://schemas.microsoft.com/office/drawing/2014/main" id="{C178F71C-1542-455F-8113-99B7305596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3741"/>
          <a:stretch>
            <a:fillRect/>
          </a:stretch>
        </p:blipFill>
        <p:spPr bwMode="auto">
          <a:xfrm>
            <a:off x="1881189" y="1700214"/>
            <a:ext cx="6878637" cy="457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098" name="TextBox 1">
            <a:extLst>
              <a:ext uri="{FF2B5EF4-FFF2-40B4-BE49-F238E27FC236}">
                <a16:creationId xmlns:a16="http://schemas.microsoft.com/office/drawing/2014/main" id="{54E434DB-DC8F-4545-B9E7-DCE7FBB7938A}"/>
              </a:ext>
            </a:extLst>
          </p:cNvPr>
          <p:cNvSpPr txBox="1">
            <a:spLocks noChangeArrowheads="1"/>
          </p:cNvSpPr>
          <p:nvPr/>
        </p:nvSpPr>
        <p:spPr bwMode="auto">
          <a:xfrm>
            <a:off x="5660177" y="216953"/>
            <a:ext cx="6095787" cy="5533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44926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543339" algn="just" defTabSz="1105875" fontAlgn="base" hangingPunct="0">
              <a:lnSpc>
                <a:spcPct val="150000"/>
              </a:lnSpc>
              <a:spcBef>
                <a:spcPts val="1437"/>
              </a:spcBef>
              <a:spcAft>
                <a:spcPct val="0"/>
              </a:spcAft>
            </a:pPr>
            <a:r>
              <a:rPr lang="ru-RU" altLang="ru-RU" sz="1693">
                <a:solidFill>
                  <a:srgbClr val="000000"/>
                </a:solidFill>
                <a:latin typeface="Liberation Sans"/>
                <a:ea typeface="Microsoft YaHei" pitchFamily="34" charset="-122"/>
                <a:cs typeface="Arial" panose="020b0604020202020204" pitchFamily="34" charset="0"/>
              </a:rPr>
              <a:t>Осенью 1923 г. в степи близ Ислам-Терека появились ходоки от крестьян-бедняков с Арабатской Стрелки, искавшие земли для переселения. Это были Семен Григорьевич Петров и Филипп Т. Семеняк. Органы советской власти предоставили им возможность выбрать место для будущего села. Осмотрелись, вдоволь налюбовались непуганым птичьим раздольем, и, не теряя времени, взялись за ломы и лопаты. В мае 1924 г. было построено 6 небольших сельских саманных домиков с надворными постройками. Так на карте Владиславовской волости Феодосийского уезда появилось новое название деревни — Красный Терчек (Яркое Поле). С 1925 с.Яркое Поле стал подчиняться Кировскому сельсовету, а в 1928 г. стал центром сельсовета.</a:t>
            </a:r>
          </a:p>
        </p:txBody>
      </p:sp>
      <p:pic>
        <p:nvPicPr>
          <p:cNvPr id="4099" name="Picture 3">
            <a:extLst>
              <a:ext uri="{FF2B5EF4-FFF2-40B4-BE49-F238E27FC236}">
                <a16:creationId xmlns:a16="http://schemas.microsoft.com/office/drawing/2014/main" id="{5271EBFA-15F2-4ECC-8E3E-36283FF949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7167" y="1299796"/>
            <a:ext cx="5443009" cy="414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 name="TextBox 1">
            <a:extLst>
              <a:ext uri="{FF2B5EF4-FFF2-40B4-BE49-F238E27FC236}">
                <a16:creationId xmlns:a16="http://schemas.microsoft.com/office/drawing/2014/main" id="{FC97BD2F-2A4C-4524-B96E-20322C0E6616}"/>
              </a:ext>
            </a:extLst>
          </p:cNvPr>
          <p:cNvSpPr txBox="1">
            <a:spLocks noChangeArrowheads="1"/>
          </p:cNvSpPr>
          <p:nvPr/>
        </p:nvSpPr>
        <p:spPr bwMode="auto">
          <a:xfrm>
            <a:off x="217168" y="216954"/>
            <a:ext cx="6531611" cy="5923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44926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543339" defTabSz="1105875" fontAlgn="base" hangingPunct="0">
              <a:lnSpc>
                <a:spcPct val="150000"/>
              </a:lnSpc>
              <a:spcBef>
                <a:spcPct val="0"/>
              </a:spcBef>
              <a:spcAft>
                <a:spcPct val="0"/>
              </a:spcAft>
            </a:pPr>
            <a:r>
              <a:rPr lang="ru-RU" altLang="ru-RU" sz="1693">
                <a:solidFill>
                  <a:srgbClr val="000000"/>
                </a:solidFill>
                <a:latin typeface="Liberation Sans"/>
                <a:ea typeface="Microsoft YaHei" pitchFamily="34" charset="-122"/>
                <a:cs typeface="Arial" panose="020b0604020202020204" pitchFamily="34" charset="0"/>
              </a:rPr>
              <a:t>1929 г. произошло объединение двух сельхозартелей в колхоз. Так как каждая сельхозартель дорожила своим именем и не хотела его терять, на общем объединенном собрании колхоз назвали "Трудовое согласие". Председателем был избран Бидный Роман Кузьмич. В новой артели в 1930 г. было 337 человек. Посевы составляли 747 га. На ферме насчитывалось 72 головы крупного рогатого скота. Весной 1931 г. площадь посевов увеличилась, и был перевыполнен план сдачи зерна государству, за что артель была занесена в Красный список передовиков всекрымского соревнования. К 1937 году колхоз стал передовым хозяйством района. В этом же году колхоз собрал по 15,9 Ц. пшеницы с гектара на площади 1108 га. Кроме зерновых культур выращивались овощи, хлопок.  В 1938 г. село радиофицировали и электрифицировали.</a:t>
            </a:r>
          </a:p>
        </p:txBody>
      </p:sp>
      <p:pic>
        <p:nvPicPr>
          <p:cNvPr id="5123" name="Picture 3">
            <a:extLst>
              <a:ext uri="{FF2B5EF4-FFF2-40B4-BE49-F238E27FC236}">
                <a16:creationId xmlns:a16="http://schemas.microsoft.com/office/drawing/2014/main" id="{3F8F3924-31FA-4F4F-B3F6-891900BDF9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531826" y="844770"/>
            <a:ext cx="5502527" cy="5032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a:extLst>
              <a:ext uri="{FF2B5EF4-FFF2-40B4-BE49-F238E27FC236}">
                <a16:creationId xmlns:a16="http://schemas.microsoft.com/office/drawing/2014/main" id="{E8BBF5FC-9F27-4CAD-AF12-4C2782B08E1C}"/>
              </a:ext>
            </a:extLst>
          </p:cNvPr>
          <p:cNvSpPr txBox="1"/>
          <p:nvPr/>
        </p:nvSpPr>
        <p:spPr>
          <a:xfrm>
            <a:off x="3701844" y="216953"/>
            <a:ext cx="5224138" cy="430959"/>
          </a:xfrm>
          <a:prstGeom prst="rect">
            <a:avLst/>
          </a:prstGeom>
          <a:noFill/>
          <a:ln>
            <a:noFill/>
          </a:ln>
        </p:spPr>
        <p:txBody>
          <a:bodyPr lIns="108847" tIns="54423" rIns="108847" bIns="54423" compatLnSpc="0">
            <a:spAutoFit/>
          </a:bodyPr>
          <a:lstStyle/>
          <a:p>
            <a:pPr defTabSz="1105875" hangingPunct="0">
              <a:defRPr/>
            </a:pPr>
            <a:r>
              <a:rPr lang="ru-RU" sz="2177">
                <a:solidFill>
                  <a:prstClr val="black"/>
                </a:solidFill>
                <a:latin typeface="Liberation Sans" pitchFamily="18"/>
                <a:ea typeface="Microsoft YaHei" pitchFamily="2"/>
                <a:cs typeface="Arial" pitchFamily="2"/>
              </a:rPr>
              <a:t>Состояние на момент начала войны:</a:t>
            </a:r>
          </a:p>
        </p:txBody>
      </p:sp>
      <p:sp>
        <p:nvSpPr>
          <p:cNvPr id="6147" name="TextBox 2">
            <a:extLst>
              <a:ext uri="{FF2B5EF4-FFF2-40B4-BE49-F238E27FC236}">
                <a16:creationId xmlns:a16="http://schemas.microsoft.com/office/drawing/2014/main" id="{3C6C9BCD-952E-4A07-837C-65723FA7673E}"/>
              </a:ext>
            </a:extLst>
          </p:cNvPr>
          <p:cNvSpPr txBox="1">
            <a:spLocks noChangeArrowheads="1"/>
          </p:cNvSpPr>
          <p:nvPr/>
        </p:nvSpPr>
        <p:spPr bwMode="auto">
          <a:xfrm>
            <a:off x="652991" y="871650"/>
            <a:ext cx="10884100" cy="4521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44926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543339" defTabSz="1105875" fontAlgn="base" hangingPunct="0">
              <a:lnSpc>
                <a:spcPct val="150000"/>
              </a:lnSpc>
              <a:spcBef>
                <a:spcPct val="0"/>
              </a:spcBef>
              <a:spcAft>
                <a:spcPct val="0"/>
              </a:spcAft>
            </a:pPr>
            <a:r>
              <a:rPr lang="ru-RU" altLang="ru-RU" sz="1935">
                <a:solidFill>
                  <a:srgbClr val="000000"/>
                </a:solidFill>
                <a:latin typeface="Liberation Sans"/>
                <a:ea typeface="Microsoft YaHei" pitchFamily="34" charset="-122"/>
                <a:cs typeface="Arial" panose="020b0604020202020204" pitchFamily="34" charset="0"/>
              </a:rPr>
              <a:t>Итак, перед войной колхоз "Трудовое согласие" был по тем временам крупным и богатым коллективным хозяйством, произво­дившим хлопок, зерно, овощи и продукты животноводства. Земли было 2214 га, посевов 2040 га, в т. ч. 580 га хлопка. В колхозе было 79 лошадей, 817 голов крупного рогатого скота, 403 коровы, 478 штук овец, хорошая птицеферма на 2000 кур. В Красном Терчеке (было 3 улицы, 168 дворов, проживало 375 человек. Колхоз получал хорошую прибыль за производство хлопка. Колхозники жили богато. На трудодень выдавалось по 8—12 кг зерна. Все тяжелые сельхозработы выполняла Кировкая МТС. Государство окидывало большую повседневную помощь колхозу машинами, материалами, кадрами. В  селе работала неполная средняя школа. В селе функционировали библиотека, клуб, магазин.</a:t>
            </a:r>
          </a:p>
        </p:txBody>
      </p:sp>
    </p:spTree>
  </p:cSld>
  <p:clrMapOvr>
    <a:masterClrMapping/>
  </p:clrMapOvr>
  <p:transition spd="slow"/>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70" name="TextBox 1">
            <a:extLst>
              <a:ext uri="{FF2B5EF4-FFF2-40B4-BE49-F238E27FC236}">
                <a16:creationId xmlns:a16="http://schemas.microsoft.com/office/drawing/2014/main" id="{2D822115-A756-4AB5-B477-0EA3DF45EB32}"/>
              </a:ext>
            </a:extLst>
          </p:cNvPr>
          <p:cNvSpPr txBox="1">
            <a:spLocks noChangeArrowheads="1"/>
          </p:cNvSpPr>
          <p:nvPr/>
        </p:nvSpPr>
        <p:spPr bwMode="auto">
          <a:xfrm>
            <a:off x="436040" y="435826"/>
            <a:ext cx="5441090" cy="475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255588">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309108" algn="just" defTabSz="1105875" fontAlgn="base" hangingPunct="0">
              <a:lnSpc>
                <a:spcPct val="150000"/>
              </a:lnSpc>
              <a:spcBef>
                <a:spcPts val="1739"/>
              </a:spcBef>
              <a:spcAft>
                <a:spcPct val="0"/>
              </a:spcAft>
            </a:pPr>
            <a:r>
              <a:rPr lang="ru-RU" altLang="ru-RU" sz="1693">
                <a:solidFill>
                  <a:srgbClr val="000000"/>
                </a:solidFill>
                <a:latin typeface="Liberation Sans"/>
                <a:ea typeface="Microsoft YaHei" pitchFamily="34" charset="-122"/>
                <a:cs typeface="Arial" panose="020b0604020202020204" pitchFamily="34" charset="0"/>
              </a:rPr>
              <a:t>Война началась неожиданно и сразу же ударила по хозяйству. Машины колхоза и МТС, лошади были взяты на оборону. Мужчи­ны ушли на фронт. В колхозе остались женщины, старики и дети, а главной тягловой силой стали коровы. На полях колхоза созрел прекрасный урожай зерновых, который нужно было убрать. За штурвалы комбайнов встали женщины. Все население вышло на уборку урожая. Но фронт приближался быстро. Нужно было эвакуировать на Кубань колхозный скот, чтобы не достался врагу. Скот переправили через Керченский пролив.</a:t>
            </a:r>
          </a:p>
        </p:txBody>
      </p:sp>
      <p:pic>
        <p:nvPicPr>
          <p:cNvPr id="7171" name="Picture 3">
            <a:extLst>
              <a:ext uri="{FF2B5EF4-FFF2-40B4-BE49-F238E27FC236}">
                <a16:creationId xmlns:a16="http://schemas.microsoft.com/office/drawing/2014/main" id="{A84A4D7C-61A7-4FB5-8E79-D0B7444D68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312953" y="652777"/>
            <a:ext cx="5659962" cy="5039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194" name="Picture 2">
            <a:extLst>
              <a:ext uri="{FF2B5EF4-FFF2-40B4-BE49-F238E27FC236}">
                <a16:creationId xmlns:a16="http://schemas.microsoft.com/office/drawing/2014/main" id="{04C9EBC1-78EA-4250-9041-0C18B5E504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4" y="0"/>
            <a:ext cx="4571361" cy="6856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a:extLst>
              <a:ext uri="{FF2B5EF4-FFF2-40B4-BE49-F238E27FC236}">
                <a16:creationId xmlns:a16="http://schemas.microsoft.com/office/drawing/2014/main" id="{D99228AF-97A3-4187-9ECC-4C6FDD4E5F1F}"/>
              </a:ext>
            </a:extLst>
          </p:cNvPr>
          <p:cNvSpPr txBox="1">
            <a:spLocks noChangeArrowheads="1"/>
          </p:cNvSpPr>
          <p:nvPr/>
        </p:nvSpPr>
        <p:spPr bwMode="auto">
          <a:xfrm>
            <a:off x="4788527" y="216953"/>
            <a:ext cx="7184389" cy="5533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2413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291828" algn="just" defTabSz="1105875" fontAlgn="base" hangingPunct="0">
              <a:lnSpc>
                <a:spcPct val="150000"/>
              </a:lnSpc>
              <a:spcBef>
                <a:spcPts val="695"/>
              </a:spcBef>
              <a:spcAft>
                <a:spcPct val="0"/>
              </a:spcAft>
            </a:pPr>
            <a:r>
              <a:rPr lang="ru-RU" altLang="ru-RU" sz="1693">
                <a:solidFill>
                  <a:srgbClr val="000000"/>
                </a:solidFill>
                <a:latin typeface="Liberation Sans"/>
                <a:ea typeface="Microsoft YaHei" pitchFamily="34" charset="-122"/>
                <a:cs typeface="Arial" panose="020b0604020202020204" pitchFamily="34" charset="0"/>
              </a:rPr>
              <a:t>Для вторжения в Крым Гитлером были направлены 11-я армия Манштейна, румынский горный корпус и большое количество авиации. Общая численность вражеских войск превышала 195 тысяч солдат и офицеров. Врагу противостояла одна ослабленная 51-я Отдельная армия под командованием генерала Ф. И. Кузнецова, комиссара Николаева А. С. Перекоп обороняла 156-я стрелковая дивизия. 24 сентября 1941 года начался штурм Перекопа, и к концу дня немцы вышли к Турецкому валу и овладели им 28 сентября 1941 г. 29 октября 1941 г. фронт был прорван. Войска отошли на тыловой рубеж пос. Советский — Саки. Задержать противника не удалось. Приморская армия (генерал Н.Е. Петров) через горы отходила на Севастополь, 51-я Отдельная армия — на Феодосию и Керчь. 2 ноября 1941 г. немцы захватили наше село. Начались долгие 890 дней оккупации (21 360 часов).</a:t>
            </a:r>
          </a:p>
        </p:txBody>
      </p:sp>
    </p:spTree>
  </p:cSld>
  <p:clrMapOvr>
    <a:masterClrMapping/>
  </p:clrMapOvr>
  <p:transition spd="slow"/>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218" name="Picture 2">
            <a:extLst>
              <a:ext uri="{FF2B5EF4-FFF2-40B4-BE49-F238E27FC236}">
                <a16:creationId xmlns:a16="http://schemas.microsoft.com/office/drawing/2014/main" id="{74102F66-235D-4A73-ACC5-8A6F5243DE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4" y="0"/>
            <a:ext cx="5224138" cy="6856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2">
            <a:extLst>
              <a:ext uri="{FF2B5EF4-FFF2-40B4-BE49-F238E27FC236}">
                <a16:creationId xmlns:a16="http://schemas.microsoft.com/office/drawing/2014/main" id="{C28E4598-E4A9-4F98-8257-68714A9956DB}"/>
              </a:ext>
            </a:extLst>
          </p:cNvPr>
          <p:cNvSpPr txBox="1">
            <a:spLocks noChangeArrowheads="1"/>
          </p:cNvSpPr>
          <p:nvPr/>
        </p:nvSpPr>
        <p:spPr bwMode="auto">
          <a:xfrm>
            <a:off x="5443225" y="216953"/>
            <a:ext cx="6529691" cy="6314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250825">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303348" algn="just" defTabSz="1105875" fontAlgn="base" hangingPunct="0">
              <a:lnSpc>
                <a:spcPct val="150000"/>
              </a:lnSpc>
              <a:spcBef>
                <a:spcPct val="0"/>
              </a:spcBef>
              <a:spcAft>
                <a:spcPct val="0"/>
              </a:spcAft>
            </a:pPr>
            <a:r>
              <a:rPr lang="ru-RU" altLang="ru-RU" sz="1693">
                <a:solidFill>
                  <a:srgbClr val="000000"/>
                </a:solidFill>
                <a:latin typeface="Liberation Sans"/>
                <a:ea typeface="Microsoft YaHei" pitchFamily="34" charset="-122"/>
                <a:cs typeface="Arial" panose="020b0604020202020204" pitchFamily="34" charset="0"/>
              </a:rPr>
              <a:t>Для охраны порядка немцы оставили румынские войска, а в 1942 г. были размещены и власовские части, где было много грузин. Руководителями комендатуры и полиции были немцы. Село затаилось и притихло, но не покорилось. Многие наши односельчане ушли в партизанские отряды. Часто в наше село приходили связные. Условия в партизанских отрядах были суровые, не хватало боеприпасов, оружия, продовольствия, медикаментов, теплой одежды.  Жители села получили задание доставлять партизанам продовольствие. Они успешно его выполняли. Ведь люди, порой голодая сами, все отдавали партизанам. Но вскоре каратели выследили отважных партизан, арестовали и расстреляли под городом Старый Крым в 1942 г. Но, увы, не только патриоты были в нашем селе. Были и те, кто смалодушничал и, спасая свою шкуру, пошел служить к немцам.</a:t>
            </a:r>
          </a:p>
        </p:txBody>
      </p:sp>
    </p:spTree>
  </p:cSld>
  <p:clrMapOvr>
    <a:masterClrMapping/>
  </p:clrMapOvr>
  <p:transition spd="slow"/>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42" name="Picture 2">
            <a:extLst>
              <a:ext uri="{FF2B5EF4-FFF2-40B4-BE49-F238E27FC236}">
                <a16:creationId xmlns:a16="http://schemas.microsoft.com/office/drawing/2014/main" id="{7216B8C9-526C-48A6-B632-A8D587417C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4" y="0"/>
            <a:ext cx="4463844" cy="6856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2">
            <a:extLst>
              <a:ext uri="{FF2B5EF4-FFF2-40B4-BE49-F238E27FC236}">
                <a16:creationId xmlns:a16="http://schemas.microsoft.com/office/drawing/2014/main" id="{744BB1D4-13B7-4238-A890-F5235B8E9891}"/>
              </a:ext>
            </a:extLst>
          </p:cNvPr>
          <p:cNvSpPr txBox="1">
            <a:spLocks noChangeArrowheads="1"/>
          </p:cNvSpPr>
          <p:nvPr/>
        </p:nvSpPr>
        <p:spPr bwMode="auto">
          <a:xfrm>
            <a:off x="4788527" y="216954"/>
            <a:ext cx="7184389" cy="475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255588">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309108" defTabSz="1105875" fontAlgn="base" hangingPunct="0">
              <a:lnSpc>
                <a:spcPct val="150000"/>
              </a:lnSpc>
              <a:spcBef>
                <a:spcPct val="0"/>
              </a:spcBef>
              <a:spcAft>
                <a:spcPct val="0"/>
              </a:spcAft>
            </a:pPr>
            <a:r>
              <a:rPr lang="ru-RU" altLang="ru-RU" sz="1693">
                <a:solidFill>
                  <a:srgbClr val="000000"/>
                </a:solidFill>
                <a:latin typeface="Liberation Sans"/>
                <a:ea typeface="Microsoft YaHei" pitchFamily="34" charset="-122"/>
                <a:cs typeface="Arial" panose="020b0604020202020204" pitchFamily="34" charset="0"/>
              </a:rPr>
              <a:t>В это время героически оборонялся Севастополь. 30 октября 1941 года началась оборона Севастополя. 3 ноября противник начал наступление в направлении Дуванкой – Аранчи. В атаку под Дуванкоем немцы ввели 100 танков. Защитники Севастополя сопротивлялись организованно и упорно. Оторванные от главных сил Красной Армии защитники Севатополя отбивали яростные атаки врага. Бой не утихал ни днем ни ночью.  По приказу Гитлера Севастополь необходимо было захватить 1 ноября 1941 года. Героическая оборона главной базы Черноморского Флота продолжалась 250 дней и ночей.</a:t>
            </a:r>
            <a:br>
              <a:rPr lang="ru-RU" altLang="ru-RU" sz="1693">
                <a:solidFill>
                  <a:srgbClr val="000000"/>
                </a:solidFill>
                <a:latin typeface="Liberation Sans"/>
                <a:ea typeface="Microsoft YaHei" pitchFamily="34" charset="-122"/>
                <a:cs typeface="Arial" panose="020b0604020202020204" pitchFamily="34" charset="0"/>
              </a:rPr>
            </a:br>
            <a:r>
              <a:rPr lang="ru-RU" altLang="ru-RU" sz="1693">
                <a:solidFill>
                  <a:srgbClr val="000000"/>
                </a:solidFill>
                <a:latin typeface="Liberation Sans"/>
                <a:ea typeface="Microsoft YaHei" pitchFamily="34" charset="-122"/>
                <a:cs typeface="Arial" panose="020b0604020202020204" pitchFamily="34" charset="0"/>
              </a:rPr>
              <a:t>Среди защитников Севастополя были и наши односельчане. Петров Василий Семенович служил на крейсере.</a:t>
            </a:r>
            <a:endParaRPr lang="uk-UA" altLang="ru-RU" sz="1693">
              <a:solidFill>
                <a:srgbClr val="000000"/>
              </a:solidFill>
              <a:latin typeface="Liberation Sans"/>
              <a:ea typeface="Microsoft YaHei" pitchFamily="34" charset="-122"/>
              <a:cs typeface="Arial" panose="020b0604020202020204" pitchFamily="34" charset="0"/>
            </a:endParaRPr>
          </a:p>
        </p:txBody>
      </p:sp>
    </p:spTree>
  </p:cSld>
  <p:clrMapOvr>
    <a:masterClrMapping/>
  </p:clrMapOvr>
  <p:transition spd="slow"/>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266" name="Picture 2">
            <a:extLst>
              <a:ext uri="{FF2B5EF4-FFF2-40B4-BE49-F238E27FC236}">
                <a16:creationId xmlns:a16="http://schemas.microsoft.com/office/drawing/2014/main" id="{570B196D-B5FB-4278-B884-089CF88566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4" y="0"/>
            <a:ext cx="5659962" cy="6856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Box 2">
            <a:extLst>
              <a:ext uri="{FF2B5EF4-FFF2-40B4-BE49-F238E27FC236}">
                <a16:creationId xmlns:a16="http://schemas.microsoft.com/office/drawing/2014/main" id="{14E442A4-E27E-4E56-90B6-8C4F12FE9AB1}"/>
              </a:ext>
            </a:extLst>
          </p:cNvPr>
          <p:cNvSpPr txBox="1">
            <a:spLocks noChangeArrowheads="1"/>
          </p:cNvSpPr>
          <p:nvPr/>
        </p:nvSpPr>
        <p:spPr bwMode="auto">
          <a:xfrm>
            <a:off x="5877130" y="216953"/>
            <a:ext cx="6314658" cy="5923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25876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312948" defTabSz="1105875" fontAlgn="base" hangingPunct="0">
              <a:lnSpc>
                <a:spcPct val="150000"/>
              </a:lnSpc>
              <a:spcBef>
                <a:spcPts val="1482"/>
              </a:spcBef>
              <a:spcAft>
                <a:spcPct val="0"/>
              </a:spcAft>
            </a:pPr>
            <a:r>
              <a:rPr lang="ru-RU" altLang="ru-RU" sz="1693">
                <a:solidFill>
                  <a:srgbClr val="000000"/>
                </a:solidFill>
                <a:latin typeface="Liberation Sans"/>
                <a:ea typeface="Microsoft YaHei" pitchFamily="34" charset="-122"/>
                <a:cs typeface="Arial" panose="020b0604020202020204" pitchFamily="34" charset="0"/>
              </a:rPr>
              <a:t>Керченско-феодосийская десантная операция началась в Керчи утром 26 декабря 1941 г. в тяжелых условиях штормовой погоды и при сильном противо­действии противника. Однако 29 декабря была освобождена Феодо­сия, 30 декабря — Керчь, а к исходу 2 января 1942 г. очистили от врага весь Керченский полуостров. 2 января 1942 г. десантные войска вышли на рубеж Киет (Новопокровка), Эссен-Эли (Журавки), Карагоз (Первомайское), Изюмовка, Отузы (Щебетовка). Бои носили исключительно ожесточенный характер. Из-под Севастополя в срочном порядке было снято несколько немецких дивизий и направлено на борьбу с десантом. И хотя наши войска продвинулись на 100— 110 км в глубь полуострова, наступление было приостановлено в 7 км от Яркого Поля .</a:t>
            </a:r>
          </a:p>
        </p:txBody>
      </p:sp>
    </p:spTree>
  </p:cSld>
  <p:clrMapOvr>
    <a:masterClrMapping/>
  </p:clrMapOvr>
  <p:transition spd="slow"/>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2290" name="Picture 2">
            <a:extLst>
              <a:ext uri="{FF2B5EF4-FFF2-40B4-BE49-F238E27FC236}">
                <a16:creationId xmlns:a16="http://schemas.microsoft.com/office/drawing/2014/main" id="{7394DC92-D2AF-4C98-9DB1-B1718BDB06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4" y="0"/>
            <a:ext cx="5876915" cy="6856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C6D1EAB7-EF1B-470E-B0A6-50F4BD9C5E5B}"/>
              </a:ext>
            </a:extLst>
          </p:cNvPr>
          <p:cNvSpPr txBox="1"/>
          <p:nvPr/>
        </p:nvSpPr>
        <p:spPr>
          <a:xfrm>
            <a:off x="6096002" y="216953"/>
            <a:ext cx="5876914" cy="6054741"/>
          </a:xfrm>
          <a:prstGeom prst="rect">
            <a:avLst/>
          </a:prstGeom>
          <a:noFill/>
          <a:ln>
            <a:noFill/>
          </a:ln>
        </p:spPr>
        <p:txBody>
          <a:bodyPr lIns="108847" tIns="54423" rIns="108847" bIns="54423" compatLnSpc="0">
            <a:spAutoFit/>
          </a:bodyPr>
          <a:lstStyle/>
          <a:p>
            <a:pPr defTabSz="1105875" hangingPunct="0">
              <a:lnSpc>
                <a:spcPct val="150000"/>
              </a:lnSpc>
              <a:defRPr/>
            </a:pPr>
            <a:r>
              <a:rPr lang="ru-RU" sz="1693" spc="13">
                <a:solidFill>
                  <a:srgbClr val="000000"/>
                </a:solidFill>
                <a:latin typeface="Liberation Sans" pitchFamily="18"/>
                <a:ea typeface="Microsoft YaHei" pitchFamily="2"/>
                <a:cs typeface="Arial" pitchFamily="2"/>
              </a:rPr>
              <a:t>Станция Владиславовка была освобождена Красной Армией, и последней </a:t>
            </a:r>
            <a:r>
              <a:rPr lang="ru-RU" sz="1693" spc="86">
                <a:solidFill>
                  <a:srgbClr val="000000"/>
                </a:solidFill>
                <a:latin typeface="Liberation Sans" pitchFamily="18"/>
                <a:ea typeface="Microsoft YaHei" pitchFamily="2"/>
                <a:cs typeface="Arial" pitchFamily="2"/>
              </a:rPr>
              <a:t>станцией перед линией фронта стало Кировское. Здесь </a:t>
            </a:r>
            <a:r>
              <a:rPr lang="ru-RU" sz="1693" spc="-13">
                <a:solidFill>
                  <a:srgbClr val="000000"/>
                </a:solidFill>
                <a:latin typeface="Liberation Sans" pitchFamily="18"/>
                <a:ea typeface="Microsoft YaHei" pitchFamily="2"/>
                <a:cs typeface="Arial" pitchFamily="2"/>
              </a:rPr>
              <a:t>разгружались эшелоны с боевой техникой и солдатами, снятыми из-</a:t>
            </a:r>
            <a:r>
              <a:rPr lang="ru-RU" sz="1693" spc="31">
                <a:solidFill>
                  <a:srgbClr val="000000"/>
                </a:solidFill>
                <a:latin typeface="Liberation Sans" pitchFamily="18"/>
                <a:ea typeface="Microsoft YaHei" pitchFamily="2"/>
                <a:cs typeface="Arial" pitchFamily="2"/>
              </a:rPr>
              <a:t>под Севастополя. </a:t>
            </a:r>
            <a:r>
              <a:rPr lang="ru-RU" sz="1693" spc="62">
                <a:solidFill>
                  <a:srgbClr val="000000"/>
                </a:solidFill>
                <a:latin typeface="Liberation Sans" pitchFamily="18"/>
                <a:ea typeface="Microsoft YaHei" pitchFamily="2"/>
                <a:cs typeface="Arial" pitchFamily="2"/>
              </a:rPr>
              <a:t>Партизаны собирали для командования Красной </a:t>
            </a:r>
            <a:r>
              <a:rPr lang="ru-RU" sz="1693" spc="-13">
                <a:solidFill>
                  <a:srgbClr val="000000"/>
                </a:solidFill>
                <a:latin typeface="Liberation Sans" pitchFamily="18"/>
                <a:ea typeface="Microsoft YaHei" pitchFamily="2"/>
                <a:cs typeface="Arial" pitchFamily="2"/>
              </a:rPr>
              <a:t>Армии ценные разведывательные сведения о противнике.</a:t>
            </a:r>
            <a:r>
              <a:rPr lang="ru-RU" sz="1693" spc="65">
                <a:solidFill>
                  <a:srgbClr val="000000"/>
                </a:solidFill>
                <a:latin typeface="Liberation Sans" pitchFamily="18"/>
                <a:ea typeface="Microsoft YaHei" pitchFamily="2"/>
                <a:cs typeface="Arial" pitchFamily="2"/>
              </a:rPr>
              <a:t> </a:t>
            </a:r>
            <a:r>
              <a:rPr lang="ru-RU" sz="1693" spc="37">
                <a:solidFill>
                  <a:srgbClr val="000000"/>
                </a:solidFill>
                <a:latin typeface="Liberation Sans" pitchFamily="18"/>
                <a:ea typeface="Microsoft YaHei" pitchFamily="2"/>
                <a:cs typeface="Arial" pitchFamily="2"/>
              </a:rPr>
              <a:t>На территории МТС немцы устроили концлагерь, в котором </a:t>
            </a:r>
            <a:r>
              <a:rPr lang="ru-RU" sz="1693" spc="65">
                <a:solidFill>
                  <a:srgbClr val="000000"/>
                </a:solidFill>
                <a:latin typeface="Liberation Sans" pitchFamily="18"/>
                <a:ea typeface="Microsoft YaHei" pitchFamily="2"/>
                <a:cs typeface="Arial" pitchFamily="2"/>
              </a:rPr>
              <a:t>и гибли сотни советских людей. </a:t>
            </a:r>
            <a:r>
              <a:rPr lang="ru-RU" sz="1693" spc="13">
                <a:solidFill>
                  <a:srgbClr val="000000"/>
                </a:solidFill>
                <a:latin typeface="Liberation Sans" pitchFamily="18"/>
                <a:ea typeface="Microsoft YaHei" pitchFamily="2"/>
                <a:cs typeface="Arial" pitchFamily="2"/>
              </a:rPr>
              <a:t>Между Ярком Полем и Кировским немцы устроили </a:t>
            </a:r>
            <a:r>
              <a:rPr lang="ru-RU" sz="1693" spc="37">
                <a:solidFill>
                  <a:srgbClr val="000000"/>
                </a:solidFill>
                <a:latin typeface="Liberation Sans" pitchFamily="18"/>
                <a:ea typeface="Microsoft YaHei" pitchFamily="2"/>
                <a:cs typeface="Arial" pitchFamily="2"/>
              </a:rPr>
              <a:t>огромный склад боеприпасов.  </a:t>
            </a:r>
            <a:r>
              <a:rPr lang="ru-RU" sz="1693" spc="24">
                <a:solidFill>
                  <a:srgbClr val="000000"/>
                </a:solidFill>
                <a:latin typeface="Liberation Sans" pitchFamily="18"/>
                <a:ea typeface="Microsoft YaHei" pitchFamily="2"/>
                <a:cs typeface="Arial" pitchFamily="2"/>
              </a:rPr>
              <a:t>Этот склад действовал до конца </a:t>
            </a:r>
            <a:r>
              <a:rPr lang="ru-RU" sz="1693" spc="7">
                <a:solidFill>
                  <a:srgbClr val="000000"/>
                </a:solidFill>
                <a:latin typeface="Liberation Sans" pitchFamily="18"/>
                <a:ea typeface="Microsoft YaHei" pitchFamily="2"/>
                <a:cs typeface="Arial" pitchFamily="2"/>
              </a:rPr>
              <a:t>оккупации. При отступлении немцы не успели все вывезти. Много </a:t>
            </a:r>
            <a:r>
              <a:rPr lang="ru-RU" sz="1693" spc="13">
                <a:solidFill>
                  <a:srgbClr val="000000"/>
                </a:solidFill>
                <a:latin typeface="Liberation Sans" pitchFamily="18"/>
                <a:ea typeface="Microsoft YaHei" pitchFamily="2"/>
                <a:cs typeface="Arial" pitchFamily="2"/>
              </a:rPr>
              <a:t>боеприпасов было оставлено и разбросано, и еще долгое время там </a:t>
            </a:r>
            <a:r>
              <a:rPr lang="ru-RU" sz="1693" spc="7">
                <a:solidFill>
                  <a:srgbClr val="000000"/>
                </a:solidFill>
                <a:latin typeface="Liberation Sans" pitchFamily="18"/>
                <a:ea typeface="Microsoft YaHei" pitchFamily="2"/>
                <a:cs typeface="Arial" pitchFamily="2"/>
              </a:rPr>
              <a:t>погибали люди, особенно мальчишки. М</a:t>
            </a:r>
            <a:r>
              <a:rPr lang="ru-RU" sz="1693" spc="24">
                <a:solidFill>
                  <a:srgbClr val="000000"/>
                </a:solidFill>
                <a:latin typeface="Liberation Sans" pitchFamily="18"/>
                <a:ea typeface="Microsoft YaHei" pitchFamily="2"/>
                <a:cs typeface="Arial" pitchFamily="2"/>
              </a:rPr>
              <a:t>есто </a:t>
            </a:r>
            <a:r>
              <a:rPr lang="ru-RU" sz="1693" spc="7">
                <a:solidFill>
                  <a:srgbClr val="000000"/>
                </a:solidFill>
                <a:latin typeface="Liberation Sans" pitchFamily="18"/>
                <a:ea typeface="Microsoft YaHei" pitchFamily="2"/>
                <a:cs typeface="Arial" pitchFamily="2"/>
              </a:rPr>
              <a:t>это долгие 10 лет считалось гиблым, и люди обходили его стороной.</a:t>
            </a:r>
          </a:p>
        </p:txBody>
      </p:sp>
    </p:spTree>
  </p:cSld>
  <p:clrMapOvr>
    <a:masterClrMapping/>
  </p:clrMapOvr>
  <p:transition spd="slow"/>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3314" name="Picture 2">
            <a:extLst>
              <a:ext uri="{FF2B5EF4-FFF2-40B4-BE49-F238E27FC236}">
                <a16:creationId xmlns:a16="http://schemas.microsoft.com/office/drawing/2014/main" id="{7C78A5B3-8D4B-484D-B618-80F6836D0C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5" y="9601"/>
            <a:ext cx="5443010" cy="6856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Box 2">
            <a:extLst>
              <a:ext uri="{FF2B5EF4-FFF2-40B4-BE49-F238E27FC236}">
                <a16:creationId xmlns:a16="http://schemas.microsoft.com/office/drawing/2014/main" id="{CB17A5CA-2389-4C45-BD65-50502509C788}"/>
              </a:ext>
            </a:extLst>
          </p:cNvPr>
          <p:cNvSpPr txBox="1">
            <a:spLocks noChangeArrowheads="1"/>
          </p:cNvSpPr>
          <p:nvPr/>
        </p:nvSpPr>
        <p:spPr bwMode="auto">
          <a:xfrm>
            <a:off x="5879048" y="-286070"/>
            <a:ext cx="6312739" cy="709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47" tIns="54423" rIns="108847" bIns="54423">
            <a:spAutoFit/>
          </a:bodyPr>
          <a:lstStyle>
            <a:lvl1pPr indent="269875">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326387" defTabSz="1105875" fontAlgn="base" hangingPunct="0">
              <a:lnSpc>
                <a:spcPct val="150000"/>
              </a:lnSpc>
              <a:spcBef>
                <a:spcPts val="46"/>
              </a:spcBef>
              <a:spcAft>
                <a:spcPct val="0"/>
              </a:spcAft>
            </a:pPr>
            <a:r>
              <a:rPr lang="ru-RU" altLang="ru-RU" sz="1693">
                <a:solidFill>
                  <a:srgbClr val="000000"/>
                </a:solidFill>
                <a:latin typeface="Liberation Sans"/>
                <a:ea typeface="Microsoft YaHei" pitchFamily="34" charset="-122"/>
                <a:cs typeface="Arial" panose="020b0604020202020204" pitchFamily="34" charset="0"/>
              </a:rPr>
              <a:t>	Приближался час освобождения. Чувствуя это, немцы все больше и больше лютовали. Они заставили рыть военнопленных в Ярком Поле  ров для расстрела жителей за связь с партизанами. За несколько дней по Пасхи, а она в том году припадала на 12 апреля, все население села было выведено по доносу предателей на расстрел за связь с партизанами. А немцы медлили… Партизанам стало известно, что жителей нашего села немцы хотят расстрелять. Они пытались сообщить об этом людям. Немцы задержали связного и расстреляли. А жителей села отпустили по домам и не стали расстреливать, потому что побоялись греха – совершить злодейство в самый большой религиозный праздник – Пасху, и перенесли расстрел на второй день Пасхи. 12 апреля немецких офицеров вызвали в штаб на совещание и зачитали приказ: в 4 часа утра выгнать все население на расстрел.  Итак, нас освободили в 2 часа ночи с 12 на 13 апреля 1944 г.</a:t>
            </a:r>
          </a:p>
        </p:txBody>
      </p:sp>
    </p:spTree>
  </p:cSld>
  <p:clrMapOvr>
    <a:masterClrMapping/>
  </p:clrMapOvr>
  <p:transition spd="slow"/>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noAutofit/>
          </a:bodyPr>
          <a:lstStyle/>
          <a:p>
            <a:r>
              <a:rPr lang="ru-RU" sz="2000"/>
              <a:t>Великая Отечественная война нанесла колоссальный урон технической базе и поголовью скота, отбросив хозяйство на исходные позиции.</a:t>
            </a:r>
          </a:p>
        </p:txBody>
      </p:sp>
      <p:pic>
        <p:nvPicPr>
          <p:cNvPr id="3074"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2711624" y="2492897"/>
            <a:ext cx="3200400" cy="2178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Grp="1" noChangeAspect="1" noChangeArrowheads="1"/>
          </p:cNvPicPr>
          <p:nvPr>
            <p:ph sz="quarter" idx="14"/>
          </p:nvPr>
        </p:nvPicPr>
        <p:blipFill>
          <a:blip r:embed="rId3">
            <a:extLst>
              <a:ext uri="{28A0092B-C50C-407E-A947-70E740481C1C}">
                <a14:useLocalDpi xmlns:a14="http://schemas.microsoft.com/office/drawing/2010/main" val="0"/>
              </a:ext>
            </a:extLst>
          </a:blip>
          <a:stretch>
            <a:fillRect/>
          </a:stretch>
        </p:blipFill>
        <p:spPr bwMode="auto">
          <a:xfrm>
            <a:off x="6096000" y="3573017"/>
            <a:ext cx="3200400" cy="2088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6553775"/>
      </p:ext>
    </p:extLst>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noAutofit/>
          </a:bodyPr>
          <a:lstStyle/>
          <a:p>
            <a:r>
              <a:rPr lang="ru-RU" sz="2000"/>
              <a:t>Главной тягловой силой были коровы. А рядом с ними впрягались в плуг женщины, старики, дети. </a:t>
            </a:r>
          </a:p>
        </p:txBody>
      </p:sp>
      <p:pic>
        <p:nvPicPr>
          <p:cNvPr id="4098" name="Picture 2"/>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tretch>
            <a:fillRect/>
          </a:stretch>
        </p:blipFill>
        <p:spPr bwMode="auto">
          <a:xfrm>
            <a:off x="6240016" y="2132857"/>
            <a:ext cx="3200400" cy="1626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tretch>
            <a:fillRect/>
          </a:stretch>
        </p:blipFill>
        <p:spPr bwMode="auto">
          <a:xfrm>
            <a:off x="2711624" y="3284984"/>
            <a:ext cx="3200400" cy="2397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012971"/>
      </p:ext>
    </p:extLst>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a:xfrm>
            <a:off x="2639617" y="1340769"/>
            <a:ext cx="6965245" cy="1202485"/>
          </a:xfrm>
        </p:spPr>
        <p:txBody>
          <a:bodyPr>
            <a:noAutofit/>
          </a:bodyPr>
          <a:lstStyle/>
          <a:p>
            <a:r>
              <a:rPr lang="ru-RU" sz="1600"/>
              <a:t>Ровно через год колхоз был занесен на областную Доску почета: «За выполнение плана сева ранних зерновых культур в сжатые сроки и с соблюдением требований агротехники. Засеяно 205 гектаров пахоты».</a:t>
            </a:r>
            <a:br>
              <a:rPr lang="ru-RU" sz="1600"/>
            </a:br>
            <a:endParaRPr lang="ru-RU" sz="1600"/>
          </a:p>
        </p:txBody>
      </p:sp>
      <p:sp>
        <p:nvSpPr>
          <p:cNvPr id="4" name="Объект 3"/>
          <p:cNvSpPr>
            <a:spLocks noGrp="1"/>
          </p:cNvSpPr>
          <p:nvPr>
            <p:ph sz="quarter" idx="14"/>
          </p:nvPr>
        </p:nvSpPr>
        <p:spPr/>
        <p:txBody>
          <a:bodyPr/>
          <a:lstStyle/>
          <a:p>
            <a:endParaRPr lang="ru-RU"/>
          </a:p>
        </p:txBody>
      </p:sp>
      <p:pic>
        <p:nvPicPr>
          <p:cNvPr id="5122"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l="1" r="-1500" b="58681"/>
          <a:stretch>
            <a:fillRect/>
          </a:stretch>
        </p:blipFill>
        <p:spPr bwMode="auto">
          <a:xfrm>
            <a:off x="3503712" y="2852937"/>
            <a:ext cx="5256584" cy="2664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8096786"/>
      </p:ext>
    </p:extLst>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normAutofit/>
          </a:bodyPr>
          <a:lstStyle/>
          <a:p>
            <a:r>
              <a:rPr lang="ru-RU" sz="3600"/>
              <a:t>Была возрождена из руин Кировская МТС</a:t>
            </a:r>
          </a:p>
        </p:txBody>
      </p:sp>
      <p:sp>
        <p:nvSpPr>
          <p:cNvPr id="4" name="Объект 3"/>
          <p:cNvSpPr>
            <a:spLocks noGrp="1"/>
          </p:cNvSpPr>
          <p:nvPr>
            <p:ph sz="quarter" idx="14"/>
          </p:nvPr>
        </p:nvSpPr>
        <p:spPr/>
        <p:txBody>
          <a:bodyPr/>
          <a:lstStyle/>
          <a:p>
            <a:endParaRPr lang="ru-RU"/>
          </a:p>
        </p:txBody>
      </p:sp>
      <p:pic>
        <p:nvPicPr>
          <p:cNvPr id="6146"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2495601" y="2060848"/>
            <a:ext cx="7272807" cy="3636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8893030"/>
      </p:ext>
    </p:extLst>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noAutofit/>
          </a:bodyPr>
          <a:lstStyle/>
          <a:p>
            <a:r>
              <a:rPr lang="ru-RU" sz="2800"/>
              <a:t>Но новой бедой стал неурожай 1946 и 1947 годов, вызванный засухой.</a:t>
            </a:r>
          </a:p>
        </p:txBody>
      </p:sp>
      <p:sp>
        <p:nvSpPr>
          <p:cNvPr id="4" name="Объект 3"/>
          <p:cNvSpPr>
            <a:spLocks noGrp="1"/>
          </p:cNvSpPr>
          <p:nvPr>
            <p:ph sz="quarter" idx="14"/>
          </p:nvPr>
        </p:nvSpPr>
        <p:spPr>
          <a:xfrm>
            <a:off x="6456040" y="2636913"/>
            <a:ext cx="2859792" cy="2029767"/>
          </a:xfrm>
        </p:spPr>
        <p:txBody>
          <a:bodyPr>
            <a:normAutofit/>
          </a:bodyPr>
          <a:lstStyle/>
          <a:p>
            <a:r>
              <a:rPr lang="ru-RU" sz="1800"/>
              <a:t>В школе детям давали стакан «кофе» из пережженного ячменя, забеленного молоком, и кусочек черного хлеба. </a:t>
            </a:r>
          </a:p>
        </p:txBody>
      </p:sp>
      <p:pic>
        <p:nvPicPr>
          <p:cNvPr id="7170"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l="3726" t="31233" r="47409" b="20389"/>
          <a:stretch>
            <a:fillRect/>
          </a:stretch>
        </p:blipFill>
        <p:spPr bwMode="auto">
          <a:xfrm>
            <a:off x="2495601" y="2420889"/>
            <a:ext cx="3600400" cy="2219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3897666"/>
      </p:ext>
    </p:extLst>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678426" y="924232"/>
            <a:ext cx="6567948" cy="2504768"/>
          </a:xfrm>
        </p:spPr>
        <p:txBody>
          <a:bodyPr/>
          <a:lstStyle/>
          <a:p>
            <a:r>
              <a:rPr err="1"/>
              <a:t>Истори</a:t>
            </a:r>
            <a:r>
              <a:rPr lang="ru-RU"/>
              <a:t>я</a:t>
            </a:r>
            <a:r>
              <a:rPr/>
              <a:t> развити</a:t>
            </a:r>
            <a:r>
              <a:rPr lang="ru-RU"/>
              <a:t>я</a:t>
            </a:r>
            <a:r>
              <a:rPr/>
              <a:t> колхоз</a:t>
            </a:r>
            <a:r>
              <a:rPr lang="ru-RU"/>
              <a:t>а</a:t>
            </a:r>
            <a:r>
              <a:rPr/>
              <a:t> «Украина» п</a:t>
            </a:r>
            <a:r>
              <a:rPr lang="ru-RU" err="1"/>
              <a:t>ри правлении</a:t>
            </a:r>
            <a:br>
              <a:rPr lang="ru-RU" err="1"/>
            </a:br>
            <a:r>
              <a:rPr/>
              <a:t>И.Г. Поддуб</a:t>
            </a:r>
            <a:r>
              <a:rPr lang="ru-RU" err="1"/>
              <a:t>ного</a:t>
            </a:r>
            <a:endParaRPr/>
          </a:p>
        </p:txBody>
      </p:sp>
      <p:pic>
        <p:nvPicPr>
          <p:cNvPr id="4" name="Рисунок 3">
            <a:extLst>
              <a:ext uri="{FF2B5EF4-FFF2-40B4-BE49-F238E27FC236}">
                <a16:creationId xmlns:a16="http://schemas.microsoft.com/office/drawing/2014/main" id="{4D2E31A3-C2CE-43B5-9FDF-A71E3F18A3F0}"/>
              </a:ext>
            </a:extLst>
          </p:cNvPr>
          <p:cNvPicPr>
            <a:picLocks noChangeAspect="1"/>
          </p:cNvPicPr>
          <p:nvPr/>
        </p:nvPicPr>
        <p:blipFill>
          <a:blip r:embed="rId3"/>
          <a:stretch>
            <a:fillRect/>
          </a:stretch>
        </p:blipFill>
        <p:spPr>
          <a:xfrm>
            <a:off x="7422279" y="1091381"/>
            <a:ext cx="4317437" cy="5557993"/>
          </a:xfrm>
          <a:prstGeom prst="rect">
            <a:avLst/>
          </a:prstGeom>
        </p:spPr>
      </p:pic>
    </p:spTree>
    <p:extLst>
      <p:ext uri="{BB962C8B-B14F-4D97-AF65-F5344CB8AC3E}">
        <p14:creationId xmlns:p14="http://schemas.microsoft.com/office/powerpoint/2010/main" val="2259308896"/>
      </p:ext>
    </p:extLst>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4" name="Содержимое 2">
            <a:extLst>
              <a:ext uri="{FF2B5EF4-FFF2-40B4-BE49-F238E27FC236}">
                <a16:creationId xmlns:a16="http://schemas.microsoft.com/office/drawing/2014/main" id="{9576D06B-9D35-46A9-A48D-ED271173161A}"/>
              </a:ext>
            </a:extLst>
          </p:cNvPr>
          <p:cNvSpPr>
            <a:spLocks noGrp="1"/>
          </p:cNvSpPr>
          <p:nvPr>
            <p:ph idx="1"/>
          </p:nvPr>
        </p:nvSpPr>
        <p:spPr>
          <a:xfrm>
            <a:off x="1881188" y="4071939"/>
            <a:ext cx="8786812" cy="2236787"/>
          </a:xfrm>
        </p:spPr>
        <p:txBody>
          <a:bodyPr/>
          <a:lstStyle/>
          <a:p>
            <a:r>
              <a:rPr lang="ru-RU" altLang="ru-RU" sz="4000">
                <a:latin typeface="Times New Roman" panose="02020603050405020304" pitchFamily="18" charset="0"/>
                <a:cs typeface="Times New Roman" panose="02020603050405020304" pitchFamily="18" charset="0"/>
              </a:rPr>
              <a:t>В 1948 году председателем колхоза был избран И.Г. Поддубный, который впоследствии и привел его к процветанию.</a:t>
            </a:r>
          </a:p>
        </p:txBody>
      </p:sp>
      <p:pic>
        <p:nvPicPr>
          <p:cNvPr id="18435" name="Picture 4" descr="https://pixy.org/src/472/4727936.jpg">
            <a:extLst>
              <a:ext uri="{FF2B5EF4-FFF2-40B4-BE49-F238E27FC236}">
                <a16:creationId xmlns:a16="http://schemas.microsoft.com/office/drawing/2014/main" id="{198CD92E-E8A7-4DF1-B31B-F0449A26FB0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79576" y="-12184063"/>
            <a:ext cx="6919913" cy="461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6" descr="https://img0.liveinternet.ru/images/attach/d/1/133/473/133473622_Poddubny_IG.jpg">
            <a:extLst>
              <a:ext uri="{FF2B5EF4-FFF2-40B4-BE49-F238E27FC236}">
                <a16:creationId xmlns:a16="http://schemas.microsoft.com/office/drawing/2014/main" id="{46C86BC3-3EC1-4D49-9B5E-2399DD9CC584}"/>
              </a:ext>
            </a:extLst>
          </p:cNvPr>
          <p:cNvPicPr>
            <a:picLocks noChangeAspect="1" noChangeArrowheads="1"/>
          </p:cNvPicPr>
          <p:nvPr/>
        </p:nvPicPr>
        <p:blipFill>
          <a:blip r:embed="rId3"/>
          <a:stretch>
            <a:fillRect/>
          </a:stretch>
        </p:blipFill>
        <p:spPr bwMode="auto">
          <a:xfrm>
            <a:off x="2238348" y="0"/>
            <a:ext cx="3000396" cy="3857652"/>
          </a:xfrm>
          <a:prstGeom prst="ellipse">
            <a:avLst/>
          </a:prstGeom>
          <a:ln>
            <a:noFill/>
          </a:ln>
          <a:effectLst>
            <a:softEdge rad="112500"/>
          </a:effectLst>
        </p:spPr>
      </p:pic>
      <p:pic>
        <p:nvPicPr>
          <p:cNvPr id="18437" name="Picture 9" descr="https://cont.ws/uploads/pic/2019/9/67-PodkormkaBuryakiv.jpg">
            <a:extLst>
              <a:ext uri="{FF2B5EF4-FFF2-40B4-BE49-F238E27FC236}">
                <a16:creationId xmlns:a16="http://schemas.microsoft.com/office/drawing/2014/main" id="{76C0381C-F9A9-477B-BE05-B7FBF745BFF0}"/>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381625" y="214314"/>
            <a:ext cx="4795838" cy="342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2053508"/>
      </p:ext>
    </p:extLst>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a:xfrm>
            <a:off x="402336" y="273685"/>
            <a:ext cx="10515600" cy="1325563"/>
          </a:xfrm>
        </p:spPr>
        <p:txBody>
          <a:bodyPr/>
          <a:lstStyle/>
          <a:p>
            <a:r>
              <a:rPr lang="en-US" b="1" err="1"/>
              <a:t>Илья Гаврилович Поддубный</a:t>
            </a:r>
            <a:endParaRPr lang="ru-RU"/>
          </a:p>
        </p:txBody>
      </p:sp>
      <p:sp>
        <p:nvSpPr>
          <p:cNvPr id="4" name="Объект 3"/>
          <p:cNvSpPr>
            <a:spLocks noGrp="1"/>
          </p:cNvSpPr>
          <p:nvPr>
            <p:ph sz="half" idx="2"/>
          </p:nvPr>
        </p:nvSpPr>
        <p:spPr/>
        <p:txBody>
          <a:bodyPr/>
          <a:lstStyle/>
          <a:p>
            <a:pPr marL="0" indent="0">
              <a:buNone/>
            </a:pPr>
            <a:r>
              <a:rPr lang="ru-RU" sz="4800"/>
              <a:t>Родился  21 января 1913 г</a:t>
            </a:r>
          </a:p>
          <a:p>
            <a:pPr marL="0" indent="0">
              <a:buNone/>
            </a:pPr>
            <a:r>
              <a:rPr lang="ru-RU" sz="4800"/>
              <a:t>В станице Кирпильская, Усть-</a:t>
            </a:r>
          </a:p>
          <a:p>
            <a:pPr marL="0" indent="0">
              <a:buNone/>
            </a:pPr>
            <a:r>
              <a:rPr lang="ru-RU" sz="4800" err="1"/>
              <a:t>Лабинского района, СССР</a:t>
            </a:r>
            <a:r>
              <a:rPr lang="ru-RU"/>
              <a:t>.</a:t>
            </a:r>
          </a:p>
        </p:txBody>
      </p:sp>
      <p:pic>
        <p:nvPicPr>
          <p:cNvPr id="5" name="Объект 4" descr="https://upload.wikimedia.org/wikipedia/ru/b/b8/%D0%9F%D0%BE%D0%B4%D0%B4%D1%83%D0%B1%D0%BD%D1%8B%D0%B9%2C_%D0%98%D0%BB%D1%8C%D1%8F_%D0%93%D0%B0%D0%B2%D1%80%D0%B8%D0%BB%D0%BE%D0%B2%D0%B8%D1%87.jpg">
            <a:hlinkClick r:id="rId3"/>
          </p:cNvPr>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402336" y="1371600"/>
            <a:ext cx="4773168" cy="5175504"/>
          </a:xfrm>
          <a:prstGeom prst="rect">
            <a:avLst/>
          </a:prstGeom>
          <a:noFill/>
          <a:ln>
            <a:noFill/>
          </a:ln>
        </p:spPr>
      </p:pic>
    </p:spTree>
    <p:extLst>
      <p:ext uri="{BB962C8B-B14F-4D97-AF65-F5344CB8AC3E}">
        <p14:creationId xmlns:p14="http://schemas.microsoft.com/office/powerpoint/2010/main" val="7292301"/>
      </p:ext>
    </p:extLst>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Прямоугольник 1"/>
          <p:cNvSpPr/>
          <p:nvPr/>
        </p:nvSpPr>
        <p:spPr>
          <a:xfrm>
            <a:off x="438912" y="751344"/>
            <a:ext cx="11375136" cy="5663089"/>
          </a:xfrm>
          <a:prstGeom prst="rect">
            <a:avLst/>
          </a:prstGeom>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ru-RU"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400" b="0" i="0" u="none" strike="noStrike" kern="1200" cap="none" spc="0" normalizeH="0" baseline="0" noProof="0">
                <a:ln>
                  <a:noFill/>
                </a:ln>
                <a:solidFill>
                  <a:prstClr val="black"/>
                </a:solidFill>
                <a:effectLst/>
                <a:uLnTx/>
                <a:uFillTx/>
                <a:latin typeface="Calibri"/>
                <a:ea typeface="+mn-ea"/>
                <a:cs typeface="+mn-cs"/>
              </a:rPr>
              <a:t>Окончил школу, работал бригадиром колхоза в Краснодарском крае.</a:t>
            </a: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400" b="0" i="0" u="none" strike="noStrike" kern="1200" cap="none" spc="0" normalizeH="0" baseline="0" noProof="0">
                <a:ln>
                  <a:noFill/>
                </a:ln>
                <a:solidFill>
                  <a:prstClr val="black"/>
                </a:solidFill>
                <a:effectLst/>
                <a:uLnTx/>
                <a:uFillTx/>
                <a:latin typeface="Calibri"/>
                <a:ea typeface="+mn-ea"/>
                <a:cs typeface="+mn-cs"/>
              </a:rPr>
              <a:t>Член </a:t>
            </a:r>
            <a:r>
              <a:rPr kumimoji="0" lang="ru-RU" sz="2400" b="0" i="0" u="sng" strike="noStrike" kern="1200" cap="none" spc="0" normalizeH="0" baseline="0" noProof="0">
                <a:ln>
                  <a:noFill/>
                </a:ln>
                <a:solidFill>
                  <a:prstClr val="black"/>
                </a:solidFill>
                <a:effectLst/>
                <a:uLnTx/>
                <a:uFillTx/>
                <a:latin typeface="Calibri"/>
                <a:ea typeface="+mn-ea"/>
                <a:cs typeface="+mn-cs"/>
                <a:hlinkClick r:id="rId2" tooltip="Коммунистическая партия Советского Союза"/>
              </a:rPr>
              <a:t>ВКП(б)</a:t>
            </a:r>
            <a:r>
              <a:rPr kumimoji="0" lang="ru-RU" sz="2400" b="0" i="0" u="none" strike="noStrike" kern="1200" cap="none" spc="0" normalizeH="0" baseline="0" noProof="0">
                <a:ln>
                  <a:noFill/>
                </a:ln>
                <a:solidFill>
                  <a:prstClr val="black"/>
                </a:solidFill>
                <a:effectLst/>
                <a:uLnTx/>
                <a:uFillTx/>
                <a:latin typeface="Calibri"/>
                <a:ea typeface="+mn-ea"/>
                <a:cs typeface="+mn-cs"/>
              </a:rPr>
              <a:t> с 1939 года.</a:t>
            </a: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400" b="0" i="0" u="none" strike="noStrike" kern="1200" cap="none" spc="0" normalizeH="0" baseline="0" noProof="0">
                <a:ln>
                  <a:noFill/>
                </a:ln>
                <a:solidFill>
                  <a:prstClr val="black"/>
                </a:solidFill>
                <a:effectLst/>
                <a:uLnTx/>
                <a:uFillTx/>
                <a:latin typeface="Calibri"/>
                <a:ea typeface="+mn-ea"/>
                <a:cs typeface="+mn-cs"/>
              </a:rPr>
              <a:t>До 1941 года работал председателем колхоза в Краснодарском крае РСФСР.</a:t>
            </a: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400" b="0" i="0" u="none" strike="noStrike" kern="1200" cap="none" spc="0" normalizeH="0" baseline="0" noProof="0">
                <a:ln>
                  <a:noFill/>
                </a:ln>
                <a:solidFill>
                  <a:prstClr val="black"/>
                </a:solidFill>
                <a:effectLst/>
                <a:uLnTx/>
                <a:uFillTx/>
                <a:latin typeface="Calibri"/>
                <a:ea typeface="+mn-ea"/>
                <a:cs typeface="+mn-cs"/>
              </a:rPr>
              <a:t>С 1941 года находился в Красной армии, был участником Великой Отечественной войны.</a:t>
            </a: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400" b="0" i="0" u="none" strike="noStrike" kern="1200" cap="none" spc="0" normalizeH="0" baseline="0" noProof="0">
                <a:ln>
                  <a:noFill/>
                </a:ln>
                <a:solidFill>
                  <a:prstClr val="black"/>
                </a:solidFill>
                <a:effectLst/>
                <a:uLnTx/>
                <a:uFillTx/>
                <a:latin typeface="Calibri"/>
                <a:ea typeface="+mn-ea"/>
                <a:cs typeface="+mn-cs"/>
              </a:rPr>
              <a:t>В 1948—1950 годах — председатель колхоза «Трудовое согласие» села Яркое Поле Кировского района Крымской области.</a:t>
            </a: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400" b="0" i="0" u="none" strike="noStrike" kern="1200" cap="none" spc="0" normalizeH="0" baseline="0" noProof="0">
                <a:ln>
                  <a:noFill/>
                </a:ln>
                <a:solidFill>
                  <a:prstClr val="black"/>
                </a:solidFill>
                <a:effectLst/>
                <a:uLnTx/>
                <a:uFillTx/>
                <a:latin typeface="Calibri"/>
                <a:ea typeface="+mn-ea"/>
                <a:cs typeface="+mn-cs"/>
              </a:rPr>
              <a:t>В 1950—1957 годах — председатель укрупненного колхоза имени Ворошилова села Яркое Поле Кировского района Крымской области.</a:t>
            </a: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400" b="0" i="0" u="none" strike="noStrike" kern="1200" cap="none" spc="0" normalizeH="0" baseline="0" noProof="0">
                <a:ln>
                  <a:noFill/>
                </a:ln>
                <a:solidFill>
                  <a:prstClr val="black"/>
                </a:solidFill>
                <a:effectLst/>
                <a:uLnTx/>
                <a:uFillTx/>
                <a:latin typeface="Calibri"/>
                <a:ea typeface="+mn-ea"/>
                <a:cs typeface="+mn-cs"/>
              </a:rPr>
              <a:t>С 1957 года по ноябрь 1972 — председатель колхоза «Украина» села Яркое Поле Кировского района Крымской области.</a:t>
            </a: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400" b="0" i="0" u="none" strike="noStrike" kern="1200" cap="none" spc="0" normalizeH="0" baseline="0" noProof="0">
                <a:ln>
                  <a:noFill/>
                </a:ln>
                <a:solidFill>
                  <a:prstClr val="black"/>
                </a:solidFill>
                <a:effectLst/>
                <a:uLnTx/>
                <a:uFillTx/>
                <a:latin typeface="Calibri"/>
                <a:ea typeface="+mn-ea"/>
                <a:cs typeface="+mn-cs"/>
              </a:rPr>
              <a:t>С 1972 года Поддубный находился на пенсии, жил в селе Береговое Кировского района Крымской облас</a:t>
            </a:r>
            <a:r>
              <a:rPr kumimoji="0" lang="ru-RU" sz="2800" b="0" i="0" u="none" strike="noStrike" kern="1200" cap="none" spc="0" normalizeH="0" baseline="0" noProof="0">
                <a:ln>
                  <a:noFill/>
                </a:ln>
                <a:solidFill>
                  <a:prstClr val="black"/>
                </a:solidFill>
                <a:effectLst/>
                <a:uLnTx/>
                <a:uFillTx/>
                <a:latin typeface="Calibri"/>
                <a:ea typeface="+mn-ea"/>
                <a:cs typeface="+mn-cs"/>
              </a:rPr>
              <a:t>ти.</a:t>
            </a:r>
          </a:p>
          <a:p>
            <a:pPr marL="0" marR="0" lvl="0" indent="0" algn="l" defTabSz="914400" rtl="0" eaLnBrk="1" fontAlgn="auto" latinLnBrk="0" hangingPunct="1">
              <a:lnSpc>
                <a:spcPct val="100000"/>
              </a:lnSpc>
              <a:spcBef>
                <a:spcPct val="0"/>
              </a:spcBef>
              <a:spcAft>
                <a:spcPct val="0"/>
              </a:spcAft>
              <a:buClrTx/>
              <a:buSzTx/>
              <a:buFontTx/>
              <a:buNone/>
              <a:defRPr/>
            </a:pPr>
            <a:r>
              <a:rPr kumimoji="0" lang="ru-RU" sz="2800" b="1" i="0" u="none" strike="noStrike" kern="1200" cap="none" spc="0" normalizeH="0" baseline="0" noProof="0">
                <a:ln>
                  <a:noFill/>
                </a:ln>
                <a:solidFill>
                  <a:prstClr val="black"/>
                </a:solidFill>
                <a:effectLst/>
                <a:uLnTx/>
                <a:uFillTx/>
                <a:latin typeface="Calibri"/>
                <a:ea typeface="+mn-ea"/>
                <a:cs typeface="+mn-cs"/>
              </a:rPr>
              <a:t>Умер:</a:t>
            </a:r>
            <a:r>
              <a:rPr kumimoji="0" lang="en-US" sz="2800" b="0" i="0" u="none" strike="noStrike" kern="1200" cap="none" spc="0" normalizeH="0" baseline="0" noProof="0">
                <a:ln>
                  <a:noFill/>
                </a:ln>
                <a:solidFill>
                  <a:prstClr val="black"/>
                </a:solidFill>
                <a:effectLst/>
                <a:uLnTx/>
                <a:uFillTx/>
                <a:latin typeface="Calibri"/>
                <a:ea typeface="+mn-ea"/>
                <a:cs typeface="+mn-cs"/>
              </a:rPr>
              <a:t> </a:t>
            </a:r>
            <a:r>
              <a:rPr kumimoji="0" lang="ru-RU" sz="2800" b="0" i="0" u="none" strike="noStrike" kern="1200" cap="none" spc="0" normalizeH="0" baseline="0" noProof="0">
                <a:ln>
                  <a:noFill/>
                </a:ln>
                <a:solidFill>
                  <a:prstClr val="black"/>
                </a:solidFill>
                <a:effectLst/>
                <a:uLnTx/>
                <a:uFillTx/>
                <a:latin typeface="Calibri"/>
                <a:ea typeface="+mn-ea"/>
                <a:cs typeface="+mn-cs"/>
              </a:rPr>
              <a:t>1989</a:t>
            </a:r>
            <a:r>
              <a:rPr kumimoji="0" lang="en-US" sz="2800" b="0" i="0" u="none" strike="noStrike" kern="1200" cap="none" spc="0" normalizeH="0" baseline="0" noProof="0">
                <a:ln>
                  <a:noFill/>
                </a:ln>
                <a:solidFill>
                  <a:prstClr val="black"/>
                </a:solidFill>
                <a:effectLst/>
                <a:uLnTx/>
                <a:uFillTx/>
                <a:latin typeface="Calibri"/>
                <a:ea typeface="+mn-ea"/>
                <a:cs typeface="+mn-cs"/>
              </a:rPr>
              <a:t> </a:t>
            </a:r>
            <a:r>
              <a:rPr kumimoji="0" lang="ru-RU" sz="2800" b="0" i="0" u="none" strike="noStrike" kern="1200" cap="none" spc="0" normalizeH="0" baseline="0" noProof="0">
                <a:ln>
                  <a:noFill/>
                </a:ln>
                <a:solidFill>
                  <a:prstClr val="black"/>
                </a:solidFill>
                <a:effectLst/>
                <a:uLnTx/>
                <a:uFillTx/>
                <a:latin typeface="Calibri"/>
                <a:ea typeface="+mn-ea"/>
                <a:cs typeface="+mn-cs"/>
              </a:rPr>
              <a:t>г. (76 лет), с. Береговое. Крым.</a:t>
            </a:r>
          </a:p>
        </p:txBody>
      </p:sp>
    </p:spTree>
    <p:extLst>
      <p:ext uri="{BB962C8B-B14F-4D97-AF65-F5344CB8AC3E}">
        <p14:creationId xmlns:p14="http://schemas.microsoft.com/office/powerpoint/2010/main" val="748891522"/>
      </p:ext>
    </p:extLst>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НАГРАДЫ</a:t>
            </a:r>
          </a:p>
        </p:txBody>
      </p:sp>
      <p:pic>
        <p:nvPicPr>
          <p:cNvPr id="5" name="Объект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38200" y="1690688"/>
            <a:ext cx="3550920" cy="3822192"/>
          </a:xfrm>
        </p:spPr>
      </p:pic>
      <p:sp>
        <p:nvSpPr>
          <p:cNvPr id="4" name="Объект 3"/>
          <p:cNvSpPr>
            <a:spLocks noGrp="1"/>
          </p:cNvSpPr>
          <p:nvPr>
            <p:ph sz="half" idx="2"/>
          </p:nvPr>
        </p:nvSpPr>
        <p:spPr/>
        <p:txBody>
          <a:bodyPr/>
          <a:lstStyle/>
          <a:p>
            <a:pPr marL="0" indent="0">
              <a:buNone/>
            </a:pPr>
            <a:r>
              <a:rPr lang="ru-RU"/>
              <a:t>Золотая медаль «Серп и Молот» Героя Социалистического Труда (30 апреля 1966),</a:t>
            </a:r>
            <a:br>
              <a:rPr lang="ru-RU"/>
            </a:br>
            <a:endParaRPr lang="ru-RU"/>
          </a:p>
        </p:txBody>
      </p:sp>
    </p:spTree>
    <p:extLst>
      <p:ext uri="{BB962C8B-B14F-4D97-AF65-F5344CB8AC3E}">
        <p14:creationId xmlns:p14="http://schemas.microsoft.com/office/powerpoint/2010/main" val="4122797743"/>
      </p:ext>
    </p:extLst>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судьба человека –в судьбе отечества</a:t>
            </a:r>
          </a:p>
        </p:txBody>
      </p:sp>
      <p:sp>
        <p:nvSpPr>
          <p:cNvPr id="4" name="Объект 3"/>
          <p:cNvSpPr>
            <a:spLocks noGrp="1"/>
          </p:cNvSpPr>
          <p:nvPr>
            <p:ph sz="half" idx="2"/>
          </p:nvPr>
        </p:nvSpPr>
        <p:spPr/>
        <p:txBody>
          <a:bodyPr>
            <a:normAutofit fontScale="70000" lnSpcReduction="20000"/>
          </a:bodyPr>
          <a:lstStyle/>
          <a:p>
            <a:r>
              <a:rPr lang="ru-RU"/>
              <a:t>14 июля 2023 года — 110 лет со дня рождения нашего земляка Ильи Гавриловича Поддубного, уроженца станицы Кирпильской, участника Великой Отечественной войны, Героя Социалистического труда. Свою жизнь он посвятил труду в сельском хозяйстве. Более 20 лет руководил колхозом "Украина" в Крыму. В 1971 году колхоз "Украина" и его председатель были награждены орденом Октябрьской Революции.</a:t>
            </a:r>
            <a:br>
              <a:rPr lang="ru-RU"/>
            </a:br>
            <a:r>
              <a:rPr lang="ru-RU"/>
              <a:t>Награды:</a:t>
            </a:r>
            <a:br>
              <a:rPr lang="ru-RU"/>
            </a:br>
            <a:r>
              <a:rPr lang="ru-RU"/>
              <a:t>- Герой Социалистического Труда (30.04.1966);</a:t>
            </a:r>
            <a:br>
              <a:rPr lang="ru-RU"/>
            </a:br>
            <a:r>
              <a:rPr lang="ru-RU"/>
              <a:t>- два ордена Ленина;</a:t>
            </a:r>
            <a:br>
              <a:rPr lang="ru-RU"/>
            </a:br>
            <a:r>
              <a:rPr lang="ru-RU"/>
              <a:t>- орден Октябрьской Революции (1971);</a:t>
            </a:r>
            <a:br>
              <a:rPr lang="ru-RU"/>
            </a:br>
            <a:r>
              <a:rPr lang="ru-RU"/>
              <a:t>- ордена;</a:t>
            </a:r>
            <a:br>
              <a:rPr lang="ru-RU"/>
            </a:br>
            <a:r>
              <a:rPr lang="ru-RU"/>
              <a:t>- медали.</a:t>
            </a:r>
            <a:br>
              <a:rPr lang="ru-RU"/>
            </a:br>
            <a:endParaRPr lang="ru-RU"/>
          </a:p>
        </p:txBody>
      </p:sp>
      <p:pic>
        <p:nvPicPr>
          <p:cNvPr id="5" name="Объект 4" descr="14 июля 2023 года — 110 лет со дня рождения нашего земляка Ильи Гавриловича Поддубного, уроженца станицы Кирпильской, участника Великой Отечественной войны, Героя Социалистического труда. - 942618072222"/>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1253331" y="1825625"/>
            <a:ext cx="4351338" cy="4351338"/>
          </a:xfrm>
          <a:prstGeom prst="rect">
            <a:avLst/>
          </a:prstGeom>
          <a:noFill/>
          <a:ln>
            <a:noFill/>
          </a:ln>
        </p:spPr>
      </p:pic>
    </p:spTree>
    <p:extLst>
      <p:ext uri="{BB962C8B-B14F-4D97-AF65-F5344CB8AC3E}">
        <p14:creationId xmlns:p14="http://schemas.microsoft.com/office/powerpoint/2010/main" val="1074139483"/>
      </p:ext>
    </p:extLst>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itle 4">
            <a:extLst>
              <a:ext uri="{FF2B5EF4-FFF2-40B4-BE49-F238E27FC236}">
                <a16:creationId xmlns:a16="http://schemas.microsoft.com/office/drawing/2014/main" id="{7FF5EE67-DE83-C00F-F31C-58A2B46234DB}"/>
              </a:ext>
            </a:extLst>
          </p:cNvPr>
          <p:cNvSpPr>
            <a:spLocks noGrp="1"/>
          </p:cNvSpPr>
          <p:nvPr>
            <p:ph type="title"/>
          </p:nvPr>
        </p:nvSpPr>
        <p:spPr>
          <a:xfrm>
            <a:off x="1167492" y="45085"/>
            <a:ext cx="9623639" cy="1600835"/>
          </a:xfrm>
        </p:spPr>
        <p:txBody>
          <a:bodyPr/>
          <a:lstStyle/>
          <a:p>
            <a:r>
              <a:t>Основание и первые годы существования Колхоза «Украина»</a:t>
            </a:r>
          </a:p>
        </p:txBody>
      </p:sp>
      <p:sp>
        <p:nvSpPr>
          <p:cNvPr id="3" name="Content Placeholder 2">
            <a:extLst>
              <a:ext uri="{FF2B5EF4-FFF2-40B4-BE49-F238E27FC236}">
                <a16:creationId xmlns:a16="http://schemas.microsoft.com/office/drawing/2014/main" id="{DAF7743C-9A64-6DD7-26EC-7870E2484D2F}"/>
              </a:ext>
            </a:extLst>
          </p:cNvPr>
          <p:cNvSpPr>
            <a:spLocks noGrp="1"/>
          </p:cNvSpPr>
          <p:nvPr>
            <p:ph idx="14"/>
          </p:nvPr>
        </p:nvSpPr>
        <p:spPr>
          <a:xfrm>
            <a:off x="1166813" y="2652713"/>
            <a:ext cx="9780587" cy="3436937"/>
          </a:xfrm>
        </p:spPr>
        <p:txBody>
          <a:bodyPr>
            <a:normAutofit/>
          </a:bodyPr>
          <a:lstStyle/>
          <a:p>
            <a:r>
              <a:rPr err="1"/>
              <a:t>Колхоз «Украина» был образован в 1930 году в ходе массовой коллективизации сельского хозяйства в СССР.</a:t>
            </a:r>
          </a:p>
          <a:p>
            <a:r>
              <a:rPr err="1"/>
              <a:t>Инициатором и первым руководителем стал И.Г. Поддуб</a:t>
            </a:r>
            <a:r>
              <a:rPr lang="ru-RU" err="1"/>
              <a:t>ный</a:t>
            </a:r>
            <a:r>
              <a:rPr/>
              <a:t>, сумевший объединить местных крестьян вокруг общей цели.</a:t>
            </a:r>
          </a:p>
          <a:p>
            <a:r>
              <a:rPr/>
              <a:t>В первые годы колхоз столкнулся с нехваткой техники, кадров и сопротивлением части населения, характерным для того периода.</a:t>
            </a:r>
          </a:p>
          <a:p>
            <a:r>
              <a:rPr err="1"/>
              <a:t>Несмотря на трудности, уже к середине 1930-х годов колхоз достиг устойчивых показателей в производстве зерна и скота, став образцовым хозяйством региона.</a:t>
            </a:r>
          </a:p>
          <a:p>
            <a:endParaRPr/>
          </a:p>
        </p:txBody>
      </p:sp>
    </p:spTree>
    <p:extLst>
      <p:ext uri="{BB962C8B-B14F-4D97-AF65-F5344CB8AC3E}">
        <p14:creationId xmlns:p14="http://schemas.microsoft.com/office/powerpoint/2010/main" val="2529338794"/>
      </p:ext>
    </p:extLst>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a:extLst>
              <a:ext uri="{FF2B5EF4-FFF2-40B4-BE49-F238E27FC236}">
                <a16:creationId xmlns:a16="http://schemas.microsoft.com/office/drawing/2014/main" id="{97DC00FF-6B42-7D84-7831-AACC4E189E93}"/>
              </a:ext>
            </a:extLst>
          </p:cNvPr>
          <p:cNvSpPr>
            <a:spLocks noGrp="1"/>
          </p:cNvSpPr>
          <p:nvPr>
            <p:ph type="title"/>
          </p:nvPr>
        </p:nvSpPr>
        <p:spPr>
          <a:xfrm>
            <a:off x="5549489" y="457199"/>
            <a:ext cx="5943599" cy="1920240"/>
          </a:xfrm>
        </p:spPr>
        <p:txBody>
          <a:bodyPr/>
          <a:lstStyle/>
          <a:p>
            <a:r>
              <a:rPr err="1"/>
              <a:t>Эпоха руководства </a:t>
            </a:r>
            <a:br>
              <a:rPr lang="ru-RU"/>
            </a:br>
            <a:r>
              <a:rPr/>
              <a:t>И.Г. Поддуб</a:t>
            </a:r>
            <a:r>
              <a:rPr lang="ru-RU" err="1"/>
              <a:t>ного</a:t>
            </a:r>
            <a:r>
              <a:rPr/>
              <a:t>: ключевые достижения и инновации</a:t>
            </a:r>
            <a:endParaRPr/>
          </a:p>
        </p:txBody>
      </p:sp>
      <p:sp>
        <p:nvSpPr>
          <p:cNvPr id="7" name="Content Placeholder 6">
            <a:extLst>
              <a:ext uri="{FF2B5EF4-FFF2-40B4-BE49-F238E27FC236}">
                <a16:creationId xmlns:a16="http://schemas.microsoft.com/office/drawing/2014/main" id="{CC7FC500-BBFB-3AA4-BEDE-038CB94FFF61}"/>
              </a:ext>
            </a:extLst>
          </p:cNvPr>
          <p:cNvSpPr>
            <a:spLocks noGrp="1" noChangeAspect="1"/>
          </p:cNvSpPr>
          <p:nvPr>
            <p:ph idx="17"/>
          </p:nvPr>
        </p:nvSpPr>
        <p:spPr>
          <a:xfrm>
            <a:off x="823108" y="640080"/>
            <a:ext cx="4297680" cy="4297680"/>
          </a:xfrm>
        </p:spPr>
        <p:txBody>
          <a:bodyPr/>
          <a:lstStyle/>
          <a:p>
            <a:r>
              <a:rPr err="1"/>
              <a:t>Под руководством И.Г. Поддуб</a:t>
            </a:r>
            <a:r>
              <a:rPr lang="ru-RU" err="1"/>
              <a:t>ного</a:t>
            </a:r>
            <a:r>
              <a:rPr/>
              <a:t> колхоз «Украина» вошел в число передовых сельскохозяйственных предприятий, добившись высоких показателей урожайности и социально-экономической стабильности.</a:t>
            </a:r>
          </a:p>
        </p:txBody>
      </p:sp>
      <p:sp>
        <p:nvSpPr>
          <p:cNvPr id="4" name="Content Placeholder 3">
            <a:extLst>
              <a:ext uri="{FF2B5EF4-FFF2-40B4-BE49-F238E27FC236}">
                <a16:creationId xmlns:a16="http://schemas.microsoft.com/office/drawing/2014/main" id="{DE5C7B5A-A5C3-15D4-DF71-B692D28942FC}"/>
              </a:ext>
            </a:extLst>
          </p:cNvPr>
          <p:cNvSpPr>
            <a:spLocks noGrp="1"/>
          </p:cNvSpPr>
          <p:nvPr>
            <p:ph idx="15"/>
          </p:nvPr>
        </p:nvSpPr>
        <p:spPr>
          <a:xfrm>
            <a:off x="5549900" y="2706688"/>
            <a:ext cx="5943600" cy="3382962"/>
          </a:xfrm>
        </p:spPr>
        <p:txBody>
          <a:bodyPr>
            <a:normAutofit lnSpcReduction="10000"/>
          </a:bodyPr>
          <a:lstStyle/>
          <a:p>
            <a:r>
              <a:rPr err="1"/>
              <a:t>Внедрение передовых агротехнологий и научно обоснованных методов обработки земли значительно повысило урожайность зерновых и сахарной свёклы.</a:t>
            </a:r>
          </a:p>
          <a:p>
            <a:r>
              <a:rPr err="1"/>
              <a:t>Развитие социальной инфраструктуры: построены дома для работников, школа, больница, что улучшило качество жизни в колхозе.</a:t>
            </a:r>
          </a:p>
          <a:p>
            <a:r>
              <a:rPr err="1"/>
              <a:t>Организация бригадной системы труда и стимулирование труда по результатам способствовали росту производительности и мотивации работников.</a:t>
            </a:r>
          </a:p>
        </p:txBody>
      </p:sp>
    </p:spTree>
    <p:extLst>
      <p:ext uri="{BB962C8B-B14F-4D97-AF65-F5344CB8AC3E}">
        <p14:creationId xmlns:p14="http://schemas.microsoft.com/office/powerpoint/2010/main" val="853261029"/>
      </p:ext>
    </p:extLst>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a:extLst>
              <a:ext uri="{FF2B5EF4-FFF2-40B4-BE49-F238E27FC236}">
                <a16:creationId xmlns:a16="http://schemas.microsoft.com/office/drawing/2014/main" id="{E97EF58C-138C-55F4-DA77-4C3F06C81A1C}"/>
              </a:ext>
            </a:extLst>
          </p:cNvPr>
          <p:cNvSpPr>
            <a:spLocks noGrp="1"/>
          </p:cNvSpPr>
          <p:nvPr>
            <p:ph type="title"/>
          </p:nvPr>
        </p:nvSpPr>
        <p:spPr/>
        <p:txBody>
          <a:bodyPr/>
          <a:lstStyle/>
          <a:p>
            <a:r>
              <a:rPr err="1"/>
              <a:t>Социально-экономические преобразования в Колхозе «Украина» под управлением </a:t>
            </a:r>
            <a:br>
              <a:rPr lang="ru-RU"/>
            </a:br>
            <a:r>
              <a:rPr/>
              <a:t>И.Г. Поддуб</a:t>
            </a:r>
            <a:r>
              <a:rPr lang="ru-RU" err="1"/>
              <a:t>ного</a:t>
            </a:r>
            <a:endParaRPr/>
          </a:p>
        </p:txBody>
      </p:sp>
      <p:sp>
        <p:nvSpPr>
          <p:cNvPr id="3" name="Content Placeholder 2">
            <a:extLst>
              <a:ext uri="{FF2B5EF4-FFF2-40B4-BE49-F238E27FC236}">
                <a16:creationId xmlns:a16="http://schemas.microsoft.com/office/drawing/2014/main" id="{9B5DDE7C-335B-FD23-E1E6-CDCB99B7878C}"/>
              </a:ext>
            </a:extLst>
          </p:cNvPr>
          <p:cNvSpPr>
            <a:spLocks noGrp="1"/>
          </p:cNvSpPr>
          <p:nvPr>
            <p:ph idx="15"/>
          </p:nvPr>
        </p:nvSpPr>
        <p:spPr/>
        <p:txBody>
          <a:bodyPr/>
          <a:lstStyle/>
          <a:p>
            <a:r>
              <a:rPr err="1"/>
              <a:t>Под руководством И.Г. Поддуб</a:t>
            </a:r>
            <a:r>
              <a:rPr lang="ru-RU" err="1"/>
              <a:t>ного</a:t>
            </a:r>
            <a:r>
              <a:rPr/>
              <a:t> в колхозе «Украина» были проведены масштабные реформы, включавшие модернизацию сельскохозяйственного производства, улучшение жилищных условий и развитие социальной инфраструктуры, что привело к росту благосостояния колхозников и укреплению коллективной трудовой дисциплины.</a:t>
            </a:r>
          </a:p>
        </p:txBody>
      </p:sp>
      <p:pic>
        <p:nvPicPr>
          <p:cNvPr id="4" name="Picture Placeholder 3" descr="image.png"/>
          <p:cNvPicPr>
            <a:picLocks noGrp="1" noChangeAspect="1"/>
          </p:cNvPicPr>
          <p:nvPr>
            <p:ph type="pic" sz="quarter" idx="14"/>
          </p:nvPr>
        </p:nvPicPr>
        <p:blipFill>
          <a:blip r:embed="rId3"/>
          <a:stretch>
            <a:fillRect/>
          </a:stretch>
        </p:blipFill>
        <p:spPr/>
      </p:pic>
    </p:spTree>
    <p:extLst>
      <p:ext uri="{BB962C8B-B14F-4D97-AF65-F5344CB8AC3E}">
        <p14:creationId xmlns:p14="http://schemas.microsoft.com/office/powerpoint/2010/main" val="362649583"/>
      </p:ext>
    </p:extLst>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0E9EDB9D-1CFF-DB26-E98D-2E9FD987FDC1}"/>
            </a:ext>
          </a:extLst>
        </p:cNvPr>
        <p:cNvGrpSpPr/>
        <p:nvPr/>
      </p:nvGrpSpPr>
      <p:grpSpPr>
        <a:xfrm>
          <a:off x="0" y="0"/>
          <a:ext cx="0" cy="0"/>
        </a:xfrm>
      </p:grpSpPr>
      <p:sp>
        <p:nvSpPr>
          <p:cNvPr id="2" name="Title 1">
            <a:extLst>
              <a:ext uri="{FF2B5EF4-FFF2-40B4-BE49-F238E27FC236}">
                <a16:creationId xmlns:a16="http://schemas.microsoft.com/office/drawing/2014/main" id="{5A1531D4-A7BD-1624-EED4-D8FE0C6B1A85}"/>
              </a:ext>
            </a:extLst>
          </p:cNvPr>
          <p:cNvSpPr>
            <a:spLocks noGrp="1"/>
          </p:cNvSpPr>
          <p:nvPr>
            <p:ph type="title"/>
          </p:nvPr>
        </p:nvSpPr>
        <p:spPr>
          <a:xfrm>
            <a:off x="5549489" y="457199"/>
            <a:ext cx="5943599" cy="1920240"/>
          </a:xfrm>
        </p:spPr>
        <p:txBody>
          <a:bodyPr/>
          <a:lstStyle/>
          <a:p>
            <a:r>
              <a:rPr err="1"/>
              <a:t>Сельскохозяйственные достижения и награды периода руководства И.Г. Поддуб</a:t>
            </a:r>
            <a:r>
              <a:rPr lang="ru-RU" err="1"/>
              <a:t>ного</a:t>
            </a:r>
            <a:endParaRPr/>
          </a:p>
        </p:txBody>
      </p:sp>
      <p:sp>
        <p:nvSpPr>
          <p:cNvPr id="7" name="Content Placeholder 6">
            <a:extLst>
              <a:ext uri="{FF2B5EF4-FFF2-40B4-BE49-F238E27FC236}">
                <a16:creationId xmlns:a16="http://schemas.microsoft.com/office/drawing/2014/main" id="{B91AAE6C-7357-EA20-62AE-37B72F755BE7}"/>
              </a:ext>
            </a:extLst>
          </p:cNvPr>
          <p:cNvSpPr>
            <a:spLocks noGrp="1" noChangeAspect="1"/>
          </p:cNvSpPr>
          <p:nvPr>
            <p:ph idx="17"/>
          </p:nvPr>
        </p:nvSpPr>
        <p:spPr>
          <a:xfrm>
            <a:off x="823108" y="640080"/>
            <a:ext cx="4297680" cy="4297680"/>
          </a:xfrm>
        </p:spPr>
        <p:txBody>
          <a:bodyPr/>
          <a:lstStyle/>
          <a:p>
            <a:r>
              <a:t>Под руководством И.Г. Поддубина колхоз «Украина» достиг значительных успехов в производительности и был удостоен высоких наград за вклад в развитие сельского хозяйства.</a:t>
            </a:r>
          </a:p>
        </p:txBody>
      </p:sp>
      <p:sp>
        <p:nvSpPr>
          <p:cNvPr id="4" name="Content Placeholder 3">
            <a:extLst>
              <a:ext uri="{FF2B5EF4-FFF2-40B4-BE49-F238E27FC236}">
                <a16:creationId xmlns:a16="http://schemas.microsoft.com/office/drawing/2014/main" id="{3154A285-4862-978C-F554-B19163B0154D}"/>
              </a:ext>
            </a:extLst>
          </p:cNvPr>
          <p:cNvSpPr>
            <a:spLocks noGrp="1"/>
          </p:cNvSpPr>
          <p:nvPr>
            <p:ph idx="15"/>
          </p:nvPr>
        </p:nvSpPr>
        <p:spPr>
          <a:xfrm>
            <a:off x="5549900" y="2706688"/>
            <a:ext cx="5943600" cy="3382962"/>
          </a:xfrm>
        </p:spPr>
        <p:txBody>
          <a:bodyPr>
            <a:normAutofit/>
          </a:bodyPr>
          <a:lstStyle/>
          <a:p>
            <a:r>
              <a:t>Колхоз «Украина» занял лидирующие позиции в регионе по урожайности зерновых и сахарной свеклы.</a:t>
            </a:r>
          </a:p>
          <a:p>
            <a:r>
              <a:t>В 1948 году колхоз был награждён орденом Трудового Красного Знамени за выдающиеся трудовые достижения.</a:t>
            </a:r>
          </a:p>
          <a:p>
            <a:r>
              <a:t>И.Г. Поддубин был неоднократно отмечен почётными грамотами и медалями за организацию эффективной работы колхоза.</a:t>
            </a:r>
          </a:p>
        </p:txBody>
      </p:sp>
    </p:spTree>
    <p:extLst>
      <p:ext uri="{BB962C8B-B14F-4D97-AF65-F5344CB8AC3E}">
        <p14:creationId xmlns:p14="http://schemas.microsoft.com/office/powerpoint/2010/main" val="3800087848"/>
      </p:ext>
    </p:extLst>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normAutofit/>
          </a:bodyPr>
          <a:lstStyle/>
          <a:p>
            <a:r>
              <a:rPr lang="ru-RU" b="1">
                <a:solidFill>
                  <a:srgbClr val="FF0000"/>
                </a:solidFill>
                <a:latin typeface="Times New Roman" panose="02020603050405020304" pitchFamily="18" charset="0"/>
                <a:cs typeface="Times New Roman" panose="02020603050405020304" pitchFamily="18" charset="0"/>
              </a:rPr>
              <a:t>Сады и виноградники колхоза Украина</a:t>
            </a:r>
            <a:endParaRPr lang="ru-RU"/>
          </a:p>
        </p:txBody>
      </p:sp>
      <p:sp>
        <p:nvSpPr>
          <p:cNvPr id="3" name="Текст 2"/>
          <p:cNvSpPr>
            <a:spLocks noGrp="1"/>
          </p:cNvSpPr>
          <p:nvPr>
            <p:ph type="body" idx="1"/>
          </p:nvPr>
        </p:nvSpPr>
        <p:spPr/>
        <p:txBody>
          <a:bodyPr/>
          <a:lstStyle/>
          <a:p>
            <a:endParaRPr lang="ru-RU"/>
          </a:p>
        </p:txBody>
      </p:sp>
      <p:sp>
        <p:nvSpPr>
          <p:cNvPr id="5" name="Текст 4"/>
          <p:cNvSpPr>
            <a:spLocks noGrp="1"/>
          </p:cNvSpPr>
          <p:nvPr>
            <p:ph type="body" sz="quarter" idx="3"/>
          </p:nvPr>
        </p:nvSpPr>
        <p:spPr/>
        <p:txBody>
          <a:bodyPr/>
          <a:lstStyle/>
          <a:p>
            <a:endParaRPr lang="ru-RU"/>
          </a:p>
        </p:txBody>
      </p:sp>
      <p:pic>
        <p:nvPicPr>
          <p:cNvPr id="3074" name="Picture 2" descr="C:\Users\admin\Desktop\images.jpg"/>
          <p:cNvPicPr>
            <a:picLocks noGrp="1" noChangeAspect="1" noChangeArrowheads="1"/>
          </p:cNvPicPr>
          <p:nvPr>
            <p:ph sz="half" idx="2"/>
          </p:nvPr>
        </p:nvPicPr>
        <p:blipFill>
          <a:blip r:embed="rId2"/>
          <a:stretch>
            <a:fillRect/>
          </a:stretch>
        </p:blipFill>
        <p:spPr bwMode="auto">
          <a:xfrm>
            <a:off x="2095472" y="1500174"/>
            <a:ext cx="3714776" cy="4572032"/>
          </a:xfrm>
          <a:prstGeom prst="rect">
            <a:avLst/>
          </a:prstGeom>
          <a:noFill/>
        </p:spPr>
      </p:pic>
      <p:pic>
        <p:nvPicPr>
          <p:cNvPr id="3075" name="Picture 3" descr="C:\Users\admin\Desktop\pngtree-vineyard-on-a-hillside-with-a-row-of-green-grass-image_2883540.jpg"/>
          <p:cNvPicPr>
            <a:picLocks noGrp="1" noChangeAspect="1" noChangeArrowheads="1"/>
          </p:cNvPicPr>
          <p:nvPr>
            <p:ph sz="quarter" idx="4"/>
          </p:nvPr>
        </p:nvPicPr>
        <p:blipFill>
          <a:blip r:embed="rId3"/>
          <a:stretch>
            <a:fillRect/>
          </a:stretch>
        </p:blipFill>
        <p:spPr bwMode="auto">
          <a:xfrm>
            <a:off x="6169026" y="1571613"/>
            <a:ext cx="4041775" cy="4429155"/>
          </a:xfrm>
          <a:prstGeom prst="rect">
            <a:avLst/>
          </a:prstGeom>
          <a:noFill/>
        </p:spPr>
      </p:pic>
    </p:spTree>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Содержимое 3"/>
          <p:cNvSpPr>
            <a:spLocks noGrp="1"/>
          </p:cNvSpPr>
          <p:nvPr>
            <p:ph sz="half" idx="2"/>
          </p:nvPr>
        </p:nvSpPr>
        <p:spPr/>
        <p:txBody>
          <a:bodyPr>
            <a:normAutofit/>
          </a:bodyPr>
          <a:lstStyle/>
          <a:p>
            <a:r>
              <a:rPr lang="ru-RU"/>
              <a:t>Крым является уникальным регионом мира, где в течение тысячелетий сформировался богатейший сортимент плодовых культур. Своими корнями крымское плодоводство уходит глубоко в историю и насчитывает более 2000 лет. </a:t>
            </a:r>
          </a:p>
        </p:txBody>
      </p:sp>
      <p:pic>
        <p:nvPicPr>
          <p:cNvPr id="5" name="Содержимое 4" descr="970223_original"/>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1981200" y="1643050"/>
            <a:ext cx="4038600" cy="3734606"/>
          </a:xfrm>
          <a:prstGeom prst="rect">
            <a:avLst/>
          </a:prstGeom>
          <a:noFill/>
          <a:ln>
            <a:noFill/>
          </a:ln>
        </p:spPr>
      </p:pic>
    </p:spTree>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a:xfrm>
            <a:off x="1847529" y="476672"/>
            <a:ext cx="3008313" cy="1162050"/>
          </a:xfrm>
        </p:spPr>
        <p:txBody>
          <a:bodyPr/>
          <a:lstStyle/>
          <a:p>
            <a:endParaRPr lang="ru-RU"/>
          </a:p>
        </p:txBody>
      </p:sp>
      <p:sp>
        <p:nvSpPr>
          <p:cNvPr id="4" name="Текст 3"/>
          <p:cNvSpPr>
            <a:spLocks noGrp="1"/>
          </p:cNvSpPr>
          <p:nvPr>
            <p:ph type="body" sz="half" idx="2"/>
          </p:nvPr>
        </p:nvSpPr>
        <p:spPr>
          <a:xfrm>
            <a:off x="1847529" y="1556793"/>
            <a:ext cx="3008313" cy="4691063"/>
          </a:xfrm>
        </p:spPr>
        <p:txBody>
          <a:bodyPr/>
          <a:lstStyle/>
          <a:p>
            <a:r>
              <a:rPr lang="ru-RU"/>
              <a:t>. </a:t>
            </a:r>
            <a:r>
              <a:rPr lang="ru-RU" sz="2400"/>
              <a:t> Крымский виноград отличается высоким качеством и разнообразием сортов, а техническая база виноделия и накопленный опыт делают Крым поставщиком лучших виноградных вин.</a:t>
            </a:r>
          </a:p>
        </p:txBody>
      </p:sp>
      <p:pic>
        <p:nvPicPr>
          <p:cNvPr id="4098" name="Picture 2" descr="C:\Users\admin\Desktop\5zwu3c40u2kc9jdthxirox9l5m6ffeir.png"/>
          <p:cNvPicPr>
            <a:picLocks noGrp="1" noChangeAspect="1" noChangeArrowheads="1"/>
          </p:cNvPicPr>
          <p:nvPr>
            <p:ph idx="1"/>
          </p:nvPr>
        </p:nvPicPr>
        <p:blipFill>
          <a:blip r:embed="rId2"/>
          <a:stretch>
            <a:fillRect/>
          </a:stretch>
        </p:blipFill>
        <p:spPr bwMode="auto">
          <a:xfrm>
            <a:off x="5099050" y="451404"/>
            <a:ext cx="5111750" cy="5857916"/>
          </a:xfrm>
          <a:prstGeom prst="rect">
            <a:avLst/>
          </a:prstGeom>
          <a:noFill/>
        </p:spPr>
      </p:pic>
    </p:spTree>
  </p:cSld>
  <p:clrMapOvr>
    <a:masterClrMapping/>
  </p:clrMapOvr>
  <p:transition/>
  <p:timing/>
</p:sld>
</file>

<file path=ppt/slides/slide3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normAutofit/>
          </a:bodyPr>
          <a:lstStyle/>
          <a:p>
            <a:r>
              <a:rPr lang="ru-RU" sz="2000"/>
              <a:t>   Площадь виноградных насаждений достигла 13760 гектаров. Урожайность винограда в 1939 г. была доведена в среднем до 48 ц с гектара (против 28,8 ц в 1936 г.). Одновременно в Крыму развернулась и научно-исследовательская работа </a:t>
            </a:r>
            <a:br>
              <a:rPr lang="ru-RU" sz="2000"/>
            </a:br>
            <a:endParaRPr lang="ru-RU" sz="2000"/>
          </a:p>
        </p:txBody>
      </p:sp>
      <p:pic>
        <p:nvPicPr>
          <p:cNvPr id="5" name="Содержимое 4" descr="vineyard01"/>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5437505" y="428604"/>
            <a:ext cx="4434840" cy="5643602"/>
          </a:xfrm>
          <a:prstGeom prst="rect">
            <a:avLst/>
          </a:prstGeom>
          <a:noFill/>
          <a:ln>
            <a:noFill/>
          </a:ln>
        </p:spPr>
      </p:pic>
    </p:spTree>
  </p:cSld>
  <p:clrMapOvr>
    <a:masterClrMapping/>
  </p:clrMapOvr>
  <p:transition/>
  <p:timing/>
</p:sld>
</file>

<file path=ppt/slides/slide3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noAutofit/>
          </a:bodyPr>
          <a:lstStyle/>
          <a:p>
            <a:r>
              <a:rPr lang="ru-RU" sz="2400"/>
              <a:t>. </a:t>
            </a:r>
            <a:r>
              <a:rPr lang="ru-RU" sz="2000"/>
              <a:t>Площадь под виноградниками занимает здесь от 1 до 2 тыс. га и более в каждом административном районе. Виноградарское хозяйство в колхозе «Украиа» отличается высокой товарностью, и это содействует широкому развитию здесь виноделия.</a:t>
            </a:r>
            <a:br>
              <a:rPr lang="ru-RU" sz="2000"/>
            </a:br>
            <a:br>
              <a:rPr lang="ru-RU" sz="2400"/>
            </a:br>
            <a:endParaRPr lang="ru-RU" sz="2400"/>
          </a:p>
        </p:txBody>
      </p:sp>
      <p:pic>
        <p:nvPicPr>
          <p:cNvPr id="5" name="Содержимое 4" descr="images (1)"/>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5238745" y="428604"/>
            <a:ext cx="4643470" cy="5929354"/>
          </a:xfrm>
          <a:prstGeom prst="rect">
            <a:avLst/>
          </a:prstGeom>
          <a:noFill/>
          <a:ln>
            <a:noFill/>
          </a:ln>
        </p:spPr>
      </p:pic>
      <p:sp>
        <p:nvSpPr>
          <p:cNvPr id="3" name="Прямоугольник 2"/>
          <p:cNvSpPr/>
          <p:nvPr/>
        </p:nvSpPr>
        <p:spPr>
          <a:xfrm>
            <a:off x="3810000" y="2274838"/>
            <a:ext cx="4572000" cy="369332"/>
          </a:xfrm>
          <a:prstGeom prst="rect">
            <a:avLst/>
          </a:prstGeom>
        </p:spPr>
        <p:txBody>
          <a:bodyPr>
            <a:spAutoFit/>
          </a:bodyPr>
          <a:lstStyle/>
          <a:p>
            <a:pPr defTabSz="914400"/>
            <a:r>
              <a:rPr lang="ru-RU">
                <a:solidFill>
                  <a:prstClr val="black"/>
                </a:solidFill>
                <a:latin typeface="Calibri"/>
              </a:rPr>
              <a:t>. </a:t>
            </a:r>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Сорт винограда «Магарач»</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207103" y="1600200"/>
            <a:ext cx="5485062" cy="4781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032903"/>
      </p:ext>
    </p:extLst>
  </p:cSld>
  <p:clrMapOvr>
    <a:masterClrMapping/>
  </p:clrMapOvr>
  <p:transition/>
  <p:timing/>
</p:sld>
</file>

<file path=ppt/slides/slide4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240016" y="1340768"/>
            <a:ext cx="3538488" cy="5045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5" descr="Picture background"/>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ru-RU">
              <a:solidFill>
                <a:prstClr val="black"/>
              </a:solidFill>
              <a:latin typeface="Calibri"/>
            </a:endParaRPr>
          </a:p>
        </p:txBody>
      </p:sp>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207568" y="1340769"/>
            <a:ext cx="3672408" cy="5045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7530299"/>
      </p:ext>
    </p:extLst>
  </p:cSld>
  <p:clrMapOvr>
    <a:masterClrMapping/>
  </p:clrMapOvr>
  <p:transition/>
  <p:timing/>
</p:sld>
</file>

<file path=ppt/slides/slide4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a:xfrm>
            <a:off x="1981201" y="1988841"/>
            <a:ext cx="3008313" cy="4137323"/>
          </a:xfrm>
        </p:spPr>
        <p:txBody>
          <a:bodyPr>
            <a:noAutofit/>
          </a:bodyPr>
          <a:lstStyle/>
          <a:p>
            <a:r>
              <a:rPr lang="ru-RU" sz="2400"/>
              <a:t>В Крыму садоводство и виноградарство успешно развивалось многие тысячелетия – двадцать веков назад колыбелью христианства для славянских народов стало процветающее государство Херсонес</a:t>
            </a:r>
          </a:p>
        </p:txBody>
      </p:sp>
      <p:grpSp>
        <p:nvGrpSpPr>
          <p:cNvPr id="5" name="Group 17"/>
          <p:cNvGrpSpPr>
            <a:grpSpLocks noGrp="1"/>
          </p:cNvGrpSpPr>
          <p:nvPr/>
        </p:nvGrpSpPr>
        <p:grpSpPr>
          <a:xfrm>
            <a:off x="5099050" y="273051"/>
            <a:ext cx="5111750" cy="5853113"/>
            <a:chExt cx="39643" cy="28333"/>
          </a:xfrm>
        </p:grpSpPr>
        <p:pic>
          <p:nvPicPr>
            <p:cNvPr id="6" name="Image 18"/>
            <p:cNvPicPr>
              <a:picLocks noChangeAspect="1" noChangeArrowheads="1"/>
            </p:cNvPicPr>
            <p:nvPr/>
          </p:nvPicPr>
          <p:blipFill>
            <a:blip r:embed="rId2"/>
            <a:stretch>
              <a:fillRect/>
            </a:stretch>
          </p:blipFill>
          <p:spPr bwMode="auto">
            <a:xfrm>
              <a:off x="15" y="15"/>
              <a:ext cx="39624" cy="28316"/>
            </a:xfrm>
            <a:prstGeom prst="rect">
              <a:avLst/>
            </a:prstGeom>
            <a:noFill/>
          </p:spPr>
        </p:pic>
        <p:sp>
          <p:nvSpPr>
            <p:cNvPr id="7" name="Graphic 19"/>
            <p:cNvSpPr/>
            <p:nvPr/>
          </p:nvSpPr>
          <p:spPr bwMode="auto">
            <a:xfrm>
              <a:off x="0" y="0"/>
              <a:ext cx="31" cy="31"/>
            </a:xfrm>
            <a:custGeom>
              <a:cxnLst>
                <a:cxn ang="0">
                  <a:pos x="0" y="1524"/>
                </a:cxn>
                <a:cxn ang="0">
                  <a:pos x="446" y="446"/>
                </a:cxn>
                <a:cxn ang="0">
                  <a:pos x="1523" y="0"/>
                </a:cxn>
                <a:cxn ang="0">
                  <a:pos x="2601" y="446"/>
                </a:cxn>
                <a:cxn ang="0">
                  <a:pos x="3047" y="1524"/>
                </a:cxn>
                <a:cxn ang="0">
                  <a:pos x="2601" y="2601"/>
                </a:cxn>
                <a:cxn ang="0">
                  <a:pos x="1523" y="3048"/>
                </a:cxn>
                <a:cxn ang="0">
                  <a:pos x="446" y="2601"/>
                </a:cxn>
                <a:cxn ang="0">
                  <a:pos x="0" y="1524"/>
                </a:cxn>
              </a:cxnLst>
              <a:rect l="0" t="0" r="r" b="b"/>
              <a:pathLst>
                <a:path w="3175" h="3175">
                  <a:moveTo>
                    <a:pt x="0" y="1524"/>
                  </a:moveTo>
                  <a:lnTo>
                    <a:pt x="446" y="446"/>
                  </a:lnTo>
                  <a:lnTo>
                    <a:pt x="1523" y="0"/>
                  </a:lnTo>
                  <a:lnTo>
                    <a:pt x="2601" y="446"/>
                  </a:lnTo>
                  <a:lnTo>
                    <a:pt x="3047" y="1524"/>
                  </a:lnTo>
                  <a:lnTo>
                    <a:pt x="2601" y="2601"/>
                  </a:lnTo>
                  <a:lnTo>
                    <a:pt x="1523" y="3048"/>
                  </a:lnTo>
                  <a:lnTo>
                    <a:pt x="446" y="2601"/>
                  </a:lnTo>
                  <a:lnTo>
                    <a:pt x="0" y="1524"/>
                  </a:lnTo>
                  <a:close/>
                </a:path>
              </a:pathLst>
            </a:custGeom>
            <a:solidFill>
              <a:srgbClr val="000000"/>
            </a:solidFill>
            <a:ln w="9525">
              <a:noFill/>
              <a:round/>
            </a:ln>
          </p:spPr>
          <p:txBody>
            <a:bodyPr vert="horz" wrap="square" lIns="91440" tIns="45720" rIns="91440" bIns="45720" numCol="1" anchor="t" anchorCtr="0" compatLnSpc="1">
              <a:prstTxWarp prst="textNoShape">
                <a:avLst/>
              </a:prstTxWarp>
            </a:bodyPr>
            <a:lstStyle/>
            <a:p>
              <a:pPr defTabSz="914400"/>
              <a:endParaRPr lang="ru-RU">
                <a:solidFill>
                  <a:prstClr val="black"/>
                </a:solidFill>
                <a:latin typeface="Calibri"/>
              </a:endParaRPr>
            </a:p>
          </p:txBody>
        </p:sp>
      </p:grpSp>
    </p:spTree>
  </p:cSld>
  <p:clrMapOvr>
    <a:masterClrMapping/>
  </p:clrMapOvr>
  <p:transition/>
  <p:timing/>
</p:sld>
</file>

<file path=ppt/slides/slide4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normAutofit/>
          </a:bodyPr>
          <a:lstStyle/>
          <a:p>
            <a:br>
              <a:rPr lang="ru-RU"/>
            </a:br>
            <a:r>
              <a:rPr lang="ru-RU" sz="2400"/>
              <a:t>Сады стали источником благополучия многих хозяйств и после Великой Отечественной войны, после восстановления разоренного хозяйства и острейшего дефицита рабочих рук. </a:t>
            </a:r>
          </a:p>
        </p:txBody>
      </p:sp>
      <p:grpSp>
        <p:nvGrpSpPr>
          <p:cNvPr id="5" name="Group 17"/>
          <p:cNvGrpSpPr>
            <a:grpSpLocks noGrp="1"/>
          </p:cNvGrpSpPr>
          <p:nvPr/>
        </p:nvGrpSpPr>
        <p:grpSpPr>
          <a:xfrm>
            <a:off x="5099050" y="273051"/>
            <a:ext cx="5111750" cy="5853113"/>
            <a:chExt cx="39643" cy="28333"/>
          </a:xfrm>
        </p:grpSpPr>
        <p:pic>
          <p:nvPicPr>
            <p:cNvPr id="6" name="Image 18"/>
            <p:cNvPicPr>
              <a:picLocks noChangeAspect="1" noChangeArrowheads="1"/>
            </p:cNvPicPr>
            <p:nvPr/>
          </p:nvPicPr>
          <p:blipFill>
            <a:blip r:embed="rId2"/>
            <a:stretch>
              <a:fillRect/>
            </a:stretch>
          </p:blipFill>
          <p:spPr bwMode="auto">
            <a:xfrm>
              <a:off x="15" y="15"/>
              <a:ext cx="39624" cy="28316"/>
            </a:xfrm>
            <a:prstGeom prst="rect">
              <a:avLst/>
            </a:prstGeom>
            <a:noFill/>
          </p:spPr>
        </p:pic>
        <p:sp>
          <p:nvSpPr>
            <p:cNvPr id="7" name="Graphic 19"/>
            <p:cNvSpPr/>
            <p:nvPr/>
          </p:nvSpPr>
          <p:spPr bwMode="auto">
            <a:xfrm>
              <a:off x="0" y="0"/>
              <a:ext cx="31" cy="31"/>
            </a:xfrm>
            <a:custGeom>
              <a:cxnLst>
                <a:cxn ang="0">
                  <a:pos x="0" y="1524"/>
                </a:cxn>
                <a:cxn ang="0">
                  <a:pos x="446" y="446"/>
                </a:cxn>
                <a:cxn ang="0">
                  <a:pos x="1523" y="0"/>
                </a:cxn>
                <a:cxn ang="0">
                  <a:pos x="2601" y="446"/>
                </a:cxn>
                <a:cxn ang="0">
                  <a:pos x="3047" y="1524"/>
                </a:cxn>
                <a:cxn ang="0">
                  <a:pos x="2601" y="2601"/>
                </a:cxn>
                <a:cxn ang="0">
                  <a:pos x="1523" y="3048"/>
                </a:cxn>
                <a:cxn ang="0">
                  <a:pos x="446" y="2601"/>
                </a:cxn>
                <a:cxn ang="0">
                  <a:pos x="0" y="1524"/>
                </a:cxn>
              </a:cxnLst>
              <a:rect l="0" t="0" r="r" b="b"/>
              <a:pathLst>
                <a:path w="3175" h="3175">
                  <a:moveTo>
                    <a:pt x="0" y="1524"/>
                  </a:moveTo>
                  <a:lnTo>
                    <a:pt x="446" y="446"/>
                  </a:lnTo>
                  <a:lnTo>
                    <a:pt x="1523" y="0"/>
                  </a:lnTo>
                  <a:lnTo>
                    <a:pt x="2601" y="446"/>
                  </a:lnTo>
                  <a:lnTo>
                    <a:pt x="3047" y="1524"/>
                  </a:lnTo>
                  <a:lnTo>
                    <a:pt x="2601" y="2601"/>
                  </a:lnTo>
                  <a:lnTo>
                    <a:pt x="1523" y="3048"/>
                  </a:lnTo>
                  <a:lnTo>
                    <a:pt x="446" y="2601"/>
                  </a:lnTo>
                  <a:lnTo>
                    <a:pt x="0" y="1524"/>
                  </a:lnTo>
                  <a:close/>
                </a:path>
              </a:pathLst>
            </a:custGeom>
            <a:solidFill>
              <a:srgbClr val="000000"/>
            </a:solidFill>
            <a:ln w="9525">
              <a:noFill/>
              <a:round/>
            </a:ln>
          </p:spPr>
          <p:txBody>
            <a:bodyPr vert="horz" wrap="square" lIns="91440" tIns="45720" rIns="91440" bIns="45720" numCol="1" anchor="t" anchorCtr="0" compatLnSpc="1">
              <a:prstTxWarp prst="textNoShape">
                <a:avLst/>
              </a:prstTxWarp>
            </a:bodyPr>
            <a:lstStyle/>
            <a:p>
              <a:pPr defTabSz="914400"/>
              <a:endParaRPr lang="ru-RU">
                <a:solidFill>
                  <a:prstClr val="black"/>
                </a:solidFill>
                <a:latin typeface="Calibri"/>
              </a:endParaRPr>
            </a:p>
          </p:txBody>
        </p:sp>
      </p:grpSp>
    </p:spTree>
  </p:cSld>
  <p:clrMapOvr>
    <a:masterClrMapping/>
  </p:clrMapOvr>
  <p:transition/>
  <p:timing/>
</p:sld>
</file>

<file path=ppt/slides/slide4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normAutofit/>
          </a:bodyPr>
          <a:lstStyle/>
          <a:p>
            <a:r>
              <a:rPr lang="ru-RU" sz="2400" b="1"/>
              <a:t>Сбор урожая</a:t>
            </a:r>
          </a:p>
        </p:txBody>
      </p:sp>
      <p:pic>
        <p:nvPicPr>
          <p:cNvPr id="5" name="Содержимое 4" descr="C:\Users\1\AppData\Local\Microsoft\Windows\INetCache\Content.Word\CUKs712qE5i0tyubVH3mVnTJr-wvtCssn1S7Mn5p2hvsRGr9Slb4u_tCuagVauwhmzF4WJQX.JPG"/>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5418067" y="273051"/>
            <a:ext cx="4473717" cy="5853113"/>
          </a:xfrm>
          <a:prstGeom prst="rect">
            <a:avLst/>
          </a:prstGeom>
          <a:noFill/>
          <a:ln>
            <a:noFill/>
          </a:ln>
        </p:spPr>
      </p:pic>
    </p:spTree>
  </p:cSld>
  <p:clrMapOvr>
    <a:masterClrMapping/>
  </p:clrMapOvr>
  <p:transition/>
  <p:timing/>
</p:sld>
</file>

<file path=ppt/slides/slide4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Сорт яблок «Гольден»</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855640" y="1340768"/>
            <a:ext cx="6336704" cy="4956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6746622"/>
      </p:ext>
    </p:extLst>
  </p:cSld>
  <p:clrMapOvr>
    <a:masterClrMapping/>
  </p:clrMapOvr>
  <p:transition/>
  <p:timing/>
</p:sld>
</file>

<file path=ppt/slides/slide4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Сорт яблок «Симиренко»</a:t>
            </a: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423592" y="1209708"/>
            <a:ext cx="7272808" cy="5254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0426996"/>
      </p:ext>
    </p:extLst>
  </p:cSld>
  <p:clrMapOvr>
    <a:masterClrMapping/>
  </p:clrMapOvr>
  <p:transition/>
  <p:timing/>
</p:sld>
</file>

<file path=ppt/slides/slide4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normAutofit/>
          </a:bodyPr>
          <a:lstStyle/>
          <a:p>
            <a:r>
              <a:rPr lang="ru-RU" sz="1800"/>
              <a:t>Среди сортов яблони   Симиренко особо выделял  Кальвиль белый зимний, называя его «королем яблоневого царства», этим подчеркивались потребительские качества сорта: «плод подкупающей красоты, очень ребристый,…нередко большой и даже крупный, мякоть душистая, очень нежная, тающая, сочная, превосходного вино – сладкого вкуса…». </a:t>
            </a:r>
          </a:p>
        </p:txBody>
      </p:sp>
      <p:pic>
        <p:nvPicPr>
          <p:cNvPr id="5" name="Содержимое 4" descr="C:\Users\1\AppData\Local\Microsoft\Windows\INetCache\Content.Word\ezUuISTL4F6AnxoW3JLs9ZGQc8lbcGVtT94X1YE82pYy-ihWymPDKImPacCaziRgSoTE8Z-2.jpg"/>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5099050" y="357166"/>
            <a:ext cx="5111750" cy="5715040"/>
          </a:xfrm>
          <a:prstGeom prst="rect">
            <a:avLst/>
          </a:prstGeom>
          <a:noFill/>
          <a:ln>
            <a:noFill/>
          </a:ln>
        </p:spPr>
      </p:pic>
    </p:spTree>
  </p:cSld>
  <p:clrMapOvr>
    <a:masterClrMapping/>
  </p:clrMapOvr>
  <p:transition/>
  <p:timing/>
</p:sld>
</file>

<file path=ppt/slides/slide4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normAutofit/>
          </a:bodyPr>
          <a:lstStyle/>
          <a:p>
            <a:r>
              <a:rPr lang="ru-RU" sz="2400" b="1"/>
              <a:t>Сбор урожая яблок</a:t>
            </a:r>
          </a:p>
        </p:txBody>
      </p:sp>
      <p:pic>
        <p:nvPicPr>
          <p:cNvPr id="5" name="Содержимое 4" descr="C:\Users\1\AppData\Local\Microsoft\Windows\INetCache\Content.Word\td2KoSMqN9mrARDSW8-DuVG1SIYsxBKDSxBWpUZBuxtbk3eTjs-vGEx9vARnHrxemCSpkn03CpqNLeH26uT_VmQw.jpg"/>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5437505" y="367044"/>
            <a:ext cx="4434840" cy="5665124"/>
          </a:xfrm>
          <a:prstGeom prst="rect">
            <a:avLst/>
          </a:prstGeom>
          <a:noFill/>
          <a:ln>
            <a:noFill/>
          </a:ln>
        </p:spPr>
      </p:pic>
    </p:spTree>
  </p:cSld>
  <p:clrMapOvr>
    <a:masterClrMapping/>
  </p:clrMapOvr>
  <p:transition/>
  <p:timing/>
</p:sld>
</file>

<file path=ppt/slides/slide4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normAutofit/>
          </a:bodyPr>
          <a:lstStyle/>
          <a:p>
            <a:r>
              <a:rPr lang="ru-RU" sz="2400" b="1">
                <a:latin typeface="+mj-lt"/>
              </a:rPr>
              <a:t>Консервирование собранного урожая.</a:t>
            </a:r>
          </a:p>
        </p:txBody>
      </p:sp>
      <p:pic>
        <p:nvPicPr>
          <p:cNvPr id="5" name="Содержимое 4"/>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952992" y="357166"/>
            <a:ext cx="5072098" cy="5643602"/>
          </a:xfrm>
          <a:prstGeom prst="rect">
            <a:avLst/>
          </a:prstGeom>
        </p:spPr>
      </p:pic>
    </p:spTree>
  </p:cSld>
  <p:clrMapOvr>
    <a:masterClrMapping/>
  </p:clrMapOvr>
  <p:transition/>
  <p:timing/>
</p:sld>
</file>

<file path=ppt/slides/slide5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lstStyle/>
          <a:p>
            <a:r>
              <a:rPr lang="ru-RU" sz="2400"/>
              <a:t> Был построен  завод по переработке винограда, шампанских вин, соковый завод и создан целый ряд пунктов по первичной переработке винограда</a:t>
            </a:r>
            <a:r>
              <a:rPr lang="ru-RU"/>
              <a:t>. </a:t>
            </a:r>
          </a:p>
        </p:txBody>
      </p:sp>
      <p:pic>
        <p:nvPicPr>
          <p:cNvPr id="5" name="Содержимое 4"/>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5024430" y="285728"/>
            <a:ext cx="5111750" cy="5929354"/>
          </a:xfrm>
          <a:prstGeom prst="rect">
            <a:avLst/>
          </a:prstGeom>
        </p:spPr>
      </p:pic>
    </p:spTree>
  </p:cSld>
  <p:clrMapOvr>
    <a:masterClrMapping/>
  </p:clrMapOvr>
  <p:transition/>
  <p:timing/>
</p:sld>
</file>

<file path=ppt/slides/slide5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normAutofit/>
          </a:bodyPr>
          <a:lstStyle/>
          <a:p>
            <a:r>
              <a:rPr lang="ru-RU" sz="2400"/>
              <a:t>Консервирование   урожая </a:t>
            </a:r>
          </a:p>
        </p:txBody>
      </p:sp>
      <p:pic>
        <p:nvPicPr>
          <p:cNvPr id="5" name="Содержимое 4"/>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5448935" y="357166"/>
            <a:ext cx="4411980" cy="5929354"/>
          </a:xfrm>
          <a:prstGeom prst="rect">
            <a:avLst/>
          </a:prstGeom>
        </p:spPr>
      </p:pic>
    </p:spTree>
  </p:cSld>
  <p:clrMapOvr>
    <a:masterClrMapping/>
  </p:clrMapOvr>
  <p:transition/>
  <p:timing/>
</p:sld>
</file>

<file path=ppt/slides/slide5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BBC4FF"/>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pic>
        <p:nvPicPr>
          <p:cNvPr id="3" name="Image 1" descr="preencoded.png"/>
          <p:cNvPicPr>
            <a:picLocks noChangeAspect="1"/>
          </p:cNvPicPr>
          <p:nvPr/>
        </p:nvPicPr>
        <p:blipFill>
          <a:blip r:embed="rId4"/>
          <a:stretch>
            <a:fillRect/>
          </a:stretch>
        </p:blipFill>
        <p:spPr>
          <a:xfrm>
            <a:off x="-215153" y="116540"/>
            <a:ext cx="12192000" cy="6858000"/>
          </a:xfrm>
          <a:prstGeom prst="rect">
            <a:avLst/>
          </a:prstGeom>
        </p:spPr>
      </p:pic>
      <p:sp>
        <p:nvSpPr>
          <p:cNvPr id="4" name="Text 0"/>
          <p:cNvSpPr txBox="1"/>
          <p:nvPr/>
        </p:nvSpPr>
        <p:spPr>
          <a:xfrm>
            <a:off x="453600" y="599700"/>
            <a:ext cx="5311600" cy="2124400"/>
          </a:xfrm>
          <a:prstGeom prst="rect">
            <a:avLst/>
          </a:prstGeom>
          <a:noFill/>
        </p:spPr>
        <p:txBody>
          <a:bodyPr wrap="square" lIns="0" tIns="0" rIns="0" bIns="0" rtlCol="0" anchor="t"/>
          <a:lstStyle/>
          <a:p>
            <a:pPr defTabSz="1219170"/>
            <a:r>
              <a:rPr lang="en-US" sz="3733" b="1">
                <a:solidFill>
                  <a:srgbClr val="000000"/>
                </a:solidFill>
                <a:latin typeface="Times New Roman" panose="02020603050405020304" pitchFamily="18" charset="0"/>
                <a:ea typeface="Arial" panose="020b0604020202020204" pitchFamily="34" charset="0"/>
                <a:cs typeface="Times New Roman" panose="02020603050405020304" pitchFamily="18" charset="0"/>
              </a:rPr>
              <a:t>Развитие культуры и улучшение быта в </a:t>
            </a:r>
            <a:endParaRPr lang="ru-RU" sz="3733" b="1">
              <a:solidFill>
                <a:srgbClr val="000000"/>
              </a:solidFill>
              <a:latin typeface="Times New Roman" panose="02020603050405020304" pitchFamily="18" charset="0"/>
              <a:ea typeface="Arial" panose="020b0604020202020204" pitchFamily="34" charset="0"/>
              <a:cs typeface="Times New Roman" panose="02020603050405020304" pitchFamily="18" charset="0"/>
            </a:endParaRPr>
          </a:p>
          <a:p>
            <a:pPr defTabSz="1219170"/>
            <a:r>
              <a:rPr lang="en-US" sz="3733" b="1">
                <a:solidFill>
                  <a:srgbClr val="000000"/>
                </a:solidFill>
                <a:latin typeface="Times New Roman" panose="02020603050405020304" pitchFamily="18" charset="0"/>
                <a:ea typeface="Arial" panose="020b0604020202020204" pitchFamily="34" charset="0"/>
                <a:cs typeface="Times New Roman" panose="02020603050405020304" pitchFamily="18" charset="0"/>
              </a:rPr>
              <a:t>с. Яркое Поле</a:t>
            </a:r>
            <a:r>
              <a:rPr lang="ru-RU" sz="3733" b="1">
                <a:solidFill>
                  <a:srgbClr val="000000"/>
                </a:solidFill>
                <a:latin typeface="Times New Roman" panose="02020603050405020304" pitchFamily="18" charset="0"/>
                <a:ea typeface="Arial" panose="020b0604020202020204" pitchFamily="34" charset="0"/>
                <a:cs typeface="Times New Roman" panose="02020603050405020304" pitchFamily="18" charset="0"/>
              </a:rPr>
              <a:t>.</a:t>
            </a:r>
            <a:r>
              <a:rPr lang="en-US" sz="3467" b="1">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3467">
              <a:solidFill>
                <a:prstClr val="black"/>
              </a:solidFill>
              <a:latin typeface="Calibri"/>
            </a:endParaRPr>
          </a:p>
        </p:txBody>
      </p:sp>
      <p:sp>
        <p:nvSpPr>
          <p:cNvPr id="5" name="Text 1"/>
          <p:cNvSpPr txBox="1"/>
          <p:nvPr/>
        </p:nvSpPr>
        <p:spPr>
          <a:xfrm>
            <a:off x="453601" y="4094119"/>
            <a:ext cx="4261835" cy="2347600"/>
          </a:xfrm>
          <a:prstGeom prst="rect">
            <a:avLst/>
          </a:prstGeom>
          <a:noFill/>
        </p:spPr>
        <p:txBody>
          <a:bodyPr wrap="square" lIns="0" tIns="0" rIns="0" bIns="0" rtlCol="0" anchor="b"/>
          <a:lstStyle/>
          <a:p>
            <a:pPr defTabSz="1219170"/>
            <a:r>
              <a:rPr lang="en-US" sz="1867">
                <a:solidFill>
                  <a:srgbClr val="000000"/>
                </a:solidFill>
                <a:latin typeface="Arial" panose="020b0604020202020204" pitchFamily="34" charset="0"/>
                <a:ea typeface="Arial" panose="020b0604020202020204" pitchFamily="34" charset="0"/>
                <a:cs typeface="Arial" panose="020b0604020202020204" pitchFamily="34" charset="0"/>
              </a:rPr>
              <a:t>
</a:t>
            </a:r>
            <a:r>
              <a:rPr lang="en-US" sz="1600" i="1">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867">
              <a:solidFill>
                <a:prstClr val="black"/>
              </a:solidFill>
              <a:latin typeface="Calibri"/>
            </a:endParaRPr>
          </a:p>
        </p:txBody>
      </p:sp>
      <p:pic>
        <p:nvPicPr>
          <p:cNvPr id="6" name="Рисунок 5">
            <a:extLst>
              <a:ext uri="{FF2B5EF4-FFF2-40B4-BE49-F238E27FC236}">
                <a16:creationId xmlns:a16="http://schemas.microsoft.com/office/drawing/2014/main" id="{A338B82E-B388-4514-A0EF-3F0C00D63FDD}"/>
              </a:ext>
            </a:extLst>
          </p:cNvPr>
          <p:cNvPicPr>
            <a:picLocks noChangeAspect="1"/>
          </p:cNvPicPr>
          <p:nvPr/>
        </p:nvPicPr>
        <p:blipFill>
          <a:blip r:embed="rId5"/>
          <a:stretch>
            <a:fillRect/>
          </a:stretch>
        </p:blipFill>
        <p:spPr>
          <a:xfrm>
            <a:off x="5244355" y="617632"/>
            <a:ext cx="6831107" cy="5810065"/>
          </a:xfrm>
          <a:prstGeom prst="rect">
            <a:avLst/>
          </a:prstGeom>
        </p:spPr>
      </p:pic>
    </p:spTree>
  </p:cSld>
  <p:clrMapOvr>
    <a:masterClrMapping/>
  </p:clrMapOvr>
  <p:transition/>
  <p:timing/>
</p:sld>
</file>

<file path=ppt/slides/slide5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AF9E7"/>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pic>
        <p:nvPicPr>
          <p:cNvPr id="3" name="Image 1" descr="preencoded.png"/>
          <p:cNvPicPr>
            <a:picLocks noChangeAspect="1"/>
          </p:cNvPicPr>
          <p:nvPr/>
        </p:nvPicPr>
        <p:blipFill>
          <a:blip r:embed="rId4"/>
          <a:stretch>
            <a:fillRect/>
          </a:stretch>
        </p:blipFill>
        <p:spPr>
          <a:xfrm>
            <a:off x="6682668" y="668433"/>
            <a:ext cx="5002997" cy="5609200"/>
          </a:xfrm>
          <a:prstGeom prst="rect">
            <a:avLst/>
          </a:prstGeom>
        </p:spPr>
      </p:pic>
      <p:pic>
        <p:nvPicPr>
          <p:cNvPr id="4" name="Image 2" descr="preencoded.png"/>
          <p:cNvPicPr>
            <a:picLocks noChangeAspect="1"/>
          </p:cNvPicPr>
          <p:nvPr/>
        </p:nvPicPr>
        <p:blipFill>
          <a:blip r:embed="rId5"/>
          <a:stretch>
            <a:fillRect/>
          </a:stretch>
        </p:blipFill>
        <p:spPr>
          <a:xfrm>
            <a:off x="37524" y="-33333"/>
            <a:ext cx="12192000" cy="6858000"/>
          </a:xfrm>
          <a:prstGeom prst="rect">
            <a:avLst/>
          </a:prstGeom>
        </p:spPr>
      </p:pic>
      <p:pic>
        <p:nvPicPr>
          <p:cNvPr id="5" name="Image 3"/>
          <p:cNvPicPr>
            <a:picLocks noChangeAspect="1"/>
          </p:cNvPicPr>
          <p:nvPr/>
        </p:nvPicPr>
        <p:blipFill>
          <a:blip r:embed="rId6"/>
          <a:stretch>
            <a:fillRect/>
          </a:stretch>
        </p:blipFill>
        <p:spPr>
          <a:xfrm>
            <a:off x="6247673" y="668434"/>
            <a:ext cx="5821600" cy="5720100"/>
          </a:xfrm>
          <a:prstGeom prst="rect">
            <a:avLst/>
          </a:prstGeom>
        </p:spPr>
      </p:pic>
      <p:sp>
        <p:nvSpPr>
          <p:cNvPr id="6" name="Text 0"/>
          <p:cNvSpPr txBox="1"/>
          <p:nvPr/>
        </p:nvSpPr>
        <p:spPr>
          <a:xfrm>
            <a:off x="450567" y="2647167"/>
            <a:ext cx="5645600" cy="2572400"/>
          </a:xfrm>
          <a:prstGeom prst="rect">
            <a:avLst/>
          </a:prstGeom>
          <a:noFill/>
        </p:spPr>
        <p:txBody>
          <a:bodyPr wrap="square" lIns="0" tIns="0" rIns="0" bIns="0" rtlCol="0" anchor="t"/>
          <a:lstStyle/>
          <a:p>
            <a:pPr defTabSz="1219170">
              <a:lnSpc>
                <a:spcPct val="115000"/>
              </a:lnSpc>
            </a:pPr>
            <a:r>
              <a:rPr lang="en-US" sz="1867">
                <a:solidFill>
                  <a:srgbClr val="000000"/>
                </a:solidFill>
                <a:latin typeface="Arial" panose="020b0604020202020204" pitchFamily="34" charset="0"/>
                <a:ea typeface="Arial" panose="020b0604020202020204" pitchFamily="34" charset="0"/>
                <a:cs typeface="Arial" panose="020b0604020202020204" pitchFamily="34" charset="0"/>
              </a:rPr>
              <a:t>Культурная жизнь села началась с небольшого клуба на сто мест и редких кинопоказов. Постепенно развилась художественная самодеятельность, заложив основу для создания современного культурного центра.
</a:t>
            </a:r>
            <a:endParaRPr lang="en-US" sz="1867">
              <a:solidFill>
                <a:prstClr val="black"/>
              </a:solidFill>
              <a:latin typeface="Calibri"/>
            </a:endParaRPr>
          </a:p>
        </p:txBody>
      </p:sp>
      <p:sp>
        <p:nvSpPr>
          <p:cNvPr id="7" name="Text 1"/>
          <p:cNvSpPr txBox="1"/>
          <p:nvPr/>
        </p:nvSpPr>
        <p:spPr>
          <a:xfrm>
            <a:off x="450567" y="525200"/>
            <a:ext cx="5821600" cy="1261600"/>
          </a:xfrm>
          <a:prstGeom prst="rect">
            <a:avLst/>
          </a:prstGeom>
          <a:noFill/>
        </p:spPr>
        <p:txBody>
          <a:bodyPr wrap="square" lIns="0" tIns="0" rIns="0" bIns="0" rtlCol="0" anchor="t"/>
          <a:lstStyle/>
          <a:p>
            <a:pPr defTabSz="1219170">
              <a:lnSpc>
                <a:spcPct val="90000"/>
              </a:lnSpc>
            </a:pPr>
            <a:r>
              <a:rPr lang="en-US" sz="3200" b="1">
                <a:solidFill>
                  <a:srgbClr val="000000"/>
                </a:solidFill>
                <a:latin typeface="Arial" panose="020b0604020202020204" pitchFamily="34" charset="0"/>
                <a:ea typeface="Arial" panose="020b0604020202020204" pitchFamily="34" charset="0"/>
                <a:cs typeface="Arial" panose="020b0604020202020204" pitchFamily="34" charset="0"/>
              </a:rPr>
              <a:t>От скромного клуба к культурному центру
</a:t>
            </a:r>
            <a:endParaRPr lang="en-US" sz="3200">
              <a:solidFill>
                <a:prstClr val="black"/>
              </a:solidFill>
              <a:latin typeface="Calibri"/>
            </a:endParaRPr>
          </a:p>
        </p:txBody>
      </p:sp>
      <p:sp>
        <p:nvSpPr>
          <p:cNvPr id="8" name="Text 2"/>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2</a:t>
            </a:r>
            <a:endParaRPr lang="en-US" sz="1333">
              <a:solidFill>
                <a:prstClr val="black"/>
              </a:solidFill>
              <a:latin typeface="Calibri"/>
            </a:endParaRPr>
          </a:p>
        </p:txBody>
      </p:sp>
    </p:spTree>
  </p:cSld>
  <p:clrMapOvr>
    <a:masterClrMapping/>
  </p:clrMapOvr>
  <p:transition/>
  <p:timing/>
</p:sld>
</file>

<file path=ppt/slides/slide5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AF9E7"/>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pic>
        <p:nvPicPr>
          <p:cNvPr id="3" name="Image 1" descr="preencoded.png"/>
          <p:cNvPicPr>
            <a:picLocks noChangeAspect="1"/>
          </p:cNvPicPr>
          <p:nvPr/>
        </p:nvPicPr>
        <p:blipFill>
          <a:blip r:embed="rId4"/>
          <a:stretch>
            <a:fillRect/>
          </a:stretch>
        </p:blipFill>
        <p:spPr>
          <a:xfrm>
            <a:off x="850108" y="1719233"/>
            <a:ext cx="291200" cy="291200"/>
          </a:xfrm>
          <a:prstGeom prst="rect">
            <a:avLst/>
          </a:prstGeom>
        </p:spPr>
      </p:pic>
      <p:pic>
        <p:nvPicPr>
          <p:cNvPr id="4" name="Image 2" descr="preencoded.png"/>
          <p:cNvPicPr>
            <a:picLocks noChangeAspect="1"/>
          </p:cNvPicPr>
          <p:nvPr/>
        </p:nvPicPr>
        <p:blipFill>
          <a:blip r:embed="rId5"/>
          <a:stretch>
            <a:fillRect/>
          </a:stretch>
        </p:blipFill>
        <p:spPr>
          <a:xfrm>
            <a:off x="0" y="0"/>
            <a:ext cx="12192000" cy="6858000"/>
          </a:xfrm>
          <a:prstGeom prst="rect">
            <a:avLst/>
          </a:prstGeom>
        </p:spPr>
      </p:pic>
      <p:pic>
        <p:nvPicPr>
          <p:cNvPr id="5" name="Image 3" descr="preencoded.png"/>
          <p:cNvPicPr>
            <a:picLocks noChangeAspect="1"/>
          </p:cNvPicPr>
          <p:nvPr/>
        </p:nvPicPr>
        <p:blipFill>
          <a:blip r:embed="rId6"/>
          <a:stretch>
            <a:fillRect/>
          </a:stretch>
        </p:blipFill>
        <p:spPr>
          <a:xfrm>
            <a:off x="6519841" y="1748353"/>
            <a:ext cx="291200" cy="232960"/>
          </a:xfrm>
          <a:prstGeom prst="rect">
            <a:avLst/>
          </a:prstGeom>
        </p:spPr>
      </p:pic>
      <p:pic>
        <p:nvPicPr>
          <p:cNvPr id="6" name="Image 4" descr="preencoded.png"/>
          <p:cNvPicPr>
            <a:picLocks noChangeAspect="1"/>
          </p:cNvPicPr>
          <p:nvPr/>
        </p:nvPicPr>
        <p:blipFill>
          <a:blip r:embed="rId7"/>
          <a:stretch>
            <a:fillRect/>
          </a:stretch>
        </p:blipFill>
        <p:spPr>
          <a:xfrm>
            <a:off x="0" y="0"/>
            <a:ext cx="12192000" cy="6858000"/>
          </a:xfrm>
          <a:prstGeom prst="rect">
            <a:avLst/>
          </a:prstGeom>
        </p:spPr>
      </p:pic>
      <p:pic>
        <p:nvPicPr>
          <p:cNvPr id="7" name="Image 5" descr="preencoded.png"/>
          <p:cNvPicPr>
            <a:picLocks noChangeAspect="1"/>
          </p:cNvPicPr>
          <p:nvPr/>
        </p:nvPicPr>
        <p:blipFill>
          <a:blip r:embed="rId8"/>
          <a:stretch>
            <a:fillRect/>
          </a:stretch>
        </p:blipFill>
        <p:spPr>
          <a:xfrm>
            <a:off x="901459" y="4206233"/>
            <a:ext cx="188500" cy="301600"/>
          </a:xfrm>
          <a:prstGeom prst="rect">
            <a:avLst/>
          </a:prstGeom>
        </p:spPr>
      </p:pic>
      <p:pic>
        <p:nvPicPr>
          <p:cNvPr id="8" name="Image 6" descr="preencoded.png"/>
          <p:cNvPicPr>
            <a:picLocks noChangeAspect="1"/>
          </p:cNvPicPr>
          <p:nvPr/>
        </p:nvPicPr>
        <p:blipFill>
          <a:blip r:embed="rId9"/>
          <a:stretch>
            <a:fillRect/>
          </a:stretch>
        </p:blipFill>
        <p:spPr>
          <a:xfrm>
            <a:off x="0" y="0"/>
            <a:ext cx="12192000" cy="6858000"/>
          </a:xfrm>
          <a:prstGeom prst="rect">
            <a:avLst/>
          </a:prstGeom>
        </p:spPr>
      </p:pic>
      <p:pic>
        <p:nvPicPr>
          <p:cNvPr id="9" name="Image 7" descr="preencoded.png"/>
          <p:cNvPicPr>
            <a:picLocks noChangeAspect="1"/>
          </p:cNvPicPr>
          <p:nvPr/>
        </p:nvPicPr>
        <p:blipFill>
          <a:blip r:embed="rId10"/>
          <a:stretch>
            <a:fillRect/>
          </a:stretch>
        </p:blipFill>
        <p:spPr>
          <a:xfrm>
            <a:off x="6519841" y="4227611"/>
            <a:ext cx="291200" cy="258844"/>
          </a:xfrm>
          <a:prstGeom prst="rect">
            <a:avLst/>
          </a:prstGeom>
        </p:spPr>
      </p:pic>
      <p:sp>
        <p:nvSpPr>
          <p:cNvPr id="10" name="Text 0"/>
          <p:cNvSpPr txBox="1"/>
          <p:nvPr/>
        </p:nvSpPr>
        <p:spPr>
          <a:xfrm>
            <a:off x="450560" y="525200"/>
            <a:ext cx="11251600" cy="535600"/>
          </a:xfrm>
          <a:prstGeom prst="rect">
            <a:avLst/>
          </a:prstGeom>
          <a:noFill/>
        </p:spPr>
        <p:txBody>
          <a:bodyPr wrap="square" lIns="0" tIns="0" rIns="0" bIns="0" rtlCol="0" anchor="t"/>
          <a:lstStyle/>
          <a:p>
            <a:pPr defTabSz="1219170">
              <a:lnSpc>
                <a:spcPct val="90000"/>
              </a:lnSpc>
            </a:pPr>
            <a:r>
              <a:rPr lang="en-US" sz="3200" b="1">
                <a:solidFill>
                  <a:srgbClr val="000000"/>
                </a:solidFill>
                <a:latin typeface="Arial" panose="020b0604020202020204" pitchFamily="34" charset="0"/>
                <a:ea typeface="Arial" panose="020b0604020202020204" pitchFamily="34" charset="0"/>
                <a:cs typeface="Arial" panose="020b0604020202020204" pitchFamily="34" charset="0"/>
              </a:rPr>
              <a:t>Ключевые творческие коллективы села
</a:t>
            </a:r>
            <a:endParaRPr lang="en-US" sz="3200">
              <a:solidFill>
                <a:prstClr val="black"/>
              </a:solidFill>
              <a:latin typeface="Calibri"/>
            </a:endParaRPr>
          </a:p>
        </p:txBody>
      </p:sp>
      <p:sp>
        <p:nvSpPr>
          <p:cNvPr id="11" name="Text 1"/>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4</a:t>
            </a:r>
            <a:endParaRPr lang="en-US" sz="1333">
              <a:solidFill>
                <a:prstClr val="black"/>
              </a:solidFill>
              <a:latin typeface="Calibri"/>
            </a:endParaRPr>
          </a:p>
        </p:txBody>
      </p:sp>
      <p:sp>
        <p:nvSpPr>
          <p:cNvPr id="12" name="Text 2"/>
          <p:cNvSpPr txBox="1"/>
          <p:nvPr/>
        </p:nvSpPr>
        <p:spPr>
          <a:xfrm>
            <a:off x="721500" y="2324333"/>
            <a:ext cx="4942000" cy="1104800"/>
          </a:xfrm>
          <a:prstGeom prst="rect">
            <a:avLst/>
          </a:prstGeom>
          <a:noFill/>
        </p:spPr>
        <p:txBody>
          <a:bodyPr wrap="square" lIns="0" tIns="0" rIns="0" bIns="0" rtlCol="0" anchor="t"/>
          <a:lstStyle/>
          <a:p>
            <a:pPr defTabSz="1219170"/>
            <a:r>
              <a:rPr lang="en-US" sz="1467">
                <a:solidFill>
                  <a:srgbClr val="000000"/>
                </a:solidFill>
                <a:latin typeface="Arial" panose="020b0604020202020204" pitchFamily="34" charset="0"/>
                <a:ea typeface="Arial" panose="020b0604020202020204" pitchFamily="34" charset="0"/>
                <a:cs typeface="Arial" panose="020b0604020202020204" pitchFamily="34" charset="0"/>
              </a:rPr>
              <a:t>Исполняет классическую и народную музыку, любим местными жителями за высокий художественный уровень.
</a:t>
            </a:r>
            <a:endParaRPr lang="en-US" sz="1467">
              <a:solidFill>
                <a:prstClr val="black"/>
              </a:solidFill>
              <a:latin typeface="Calibri"/>
            </a:endParaRPr>
          </a:p>
        </p:txBody>
      </p:sp>
      <p:sp>
        <p:nvSpPr>
          <p:cNvPr id="13" name="Text 3"/>
          <p:cNvSpPr txBox="1"/>
          <p:nvPr/>
        </p:nvSpPr>
        <p:spPr>
          <a:xfrm>
            <a:off x="1392533" y="1594100"/>
            <a:ext cx="4316000" cy="548400"/>
          </a:xfrm>
          <a:prstGeom prst="rect">
            <a:avLst/>
          </a:prstGeom>
          <a:noFill/>
        </p:spPr>
        <p:txBody>
          <a:bodyPr wrap="square" lIns="0" tIns="0" rIns="0" bIns="0" rtlCol="0" anchor="ctr"/>
          <a:lstStyle/>
          <a:p>
            <a:pPr defTabSz="1219170"/>
            <a:r>
              <a:rPr lang="en-US" sz="1733">
                <a:solidFill>
                  <a:srgbClr val="000000"/>
                </a:solidFill>
                <a:latin typeface="Arial" panose="020b0604020202020204" pitchFamily="34" charset="0"/>
                <a:ea typeface="Arial" panose="020b0604020202020204" pitchFamily="34" charset="0"/>
                <a:cs typeface="Arial" panose="020b0604020202020204" pitchFamily="34" charset="0"/>
              </a:rPr>
              <a:t>Духовой оркестр
</a:t>
            </a:r>
            <a:endParaRPr lang="en-US" sz="1733">
              <a:solidFill>
                <a:prstClr val="black"/>
              </a:solidFill>
              <a:latin typeface="Calibri"/>
            </a:endParaRPr>
          </a:p>
        </p:txBody>
      </p:sp>
      <p:sp>
        <p:nvSpPr>
          <p:cNvPr id="14" name="Text 4"/>
          <p:cNvSpPr txBox="1"/>
          <p:nvPr/>
        </p:nvSpPr>
        <p:spPr>
          <a:xfrm>
            <a:off x="6391233" y="2324333"/>
            <a:ext cx="4942000" cy="1104800"/>
          </a:xfrm>
          <a:prstGeom prst="rect">
            <a:avLst/>
          </a:prstGeom>
          <a:noFill/>
        </p:spPr>
        <p:txBody>
          <a:bodyPr wrap="square" lIns="0" tIns="0" rIns="0" bIns="0" rtlCol="0" anchor="t"/>
          <a:lstStyle/>
          <a:p>
            <a:pPr defTabSz="1219170"/>
            <a:r>
              <a:rPr lang="en-US" sz="1467">
                <a:solidFill>
                  <a:srgbClr val="000000"/>
                </a:solidFill>
                <a:latin typeface="Arial" panose="020b0604020202020204" pitchFamily="34" charset="0"/>
                <a:ea typeface="Arial" panose="020b0604020202020204" pitchFamily="34" charset="0"/>
                <a:cs typeface="Arial" panose="020b0604020202020204" pitchFamily="34" charset="0"/>
              </a:rPr>
              <a:t>Собирает певцов всех возрастов и регулярно выступает с разнообразным репертуаром.
</a:t>
            </a:r>
            <a:endParaRPr lang="en-US" sz="1467">
              <a:solidFill>
                <a:prstClr val="black"/>
              </a:solidFill>
              <a:latin typeface="Calibri"/>
            </a:endParaRPr>
          </a:p>
        </p:txBody>
      </p:sp>
      <p:sp>
        <p:nvSpPr>
          <p:cNvPr id="15" name="Text 5"/>
          <p:cNvSpPr txBox="1"/>
          <p:nvPr/>
        </p:nvSpPr>
        <p:spPr>
          <a:xfrm>
            <a:off x="7046067" y="1606900"/>
            <a:ext cx="4332400" cy="535600"/>
          </a:xfrm>
          <a:prstGeom prst="rect">
            <a:avLst/>
          </a:prstGeom>
          <a:noFill/>
        </p:spPr>
        <p:txBody>
          <a:bodyPr wrap="square" lIns="0" tIns="0" rIns="0" bIns="0" rtlCol="0" anchor="ctr"/>
          <a:lstStyle/>
          <a:p>
            <a:pPr defTabSz="1219170"/>
            <a:r>
              <a:rPr lang="en-US" sz="1733">
                <a:solidFill>
                  <a:srgbClr val="000000"/>
                </a:solidFill>
                <a:latin typeface="Arial" panose="020b0604020202020204" pitchFamily="34" charset="0"/>
                <a:ea typeface="Arial" panose="020b0604020202020204" pitchFamily="34" charset="0"/>
                <a:cs typeface="Arial" panose="020b0604020202020204" pitchFamily="34" charset="0"/>
              </a:rPr>
              <a:t>Хоровой коллектив
</a:t>
            </a:r>
            <a:endParaRPr lang="en-US" sz="1733">
              <a:solidFill>
                <a:prstClr val="black"/>
              </a:solidFill>
              <a:latin typeface="Calibri"/>
            </a:endParaRPr>
          </a:p>
        </p:txBody>
      </p:sp>
      <p:sp>
        <p:nvSpPr>
          <p:cNvPr id="16" name="Text 6"/>
          <p:cNvSpPr txBox="1"/>
          <p:nvPr/>
        </p:nvSpPr>
        <p:spPr>
          <a:xfrm>
            <a:off x="721500" y="4785191"/>
            <a:ext cx="4987200" cy="1104800"/>
          </a:xfrm>
          <a:prstGeom prst="rect">
            <a:avLst/>
          </a:prstGeom>
          <a:noFill/>
        </p:spPr>
        <p:txBody>
          <a:bodyPr wrap="square" lIns="0" tIns="0" rIns="0" bIns="0" rtlCol="0" anchor="t"/>
          <a:lstStyle/>
          <a:p>
            <a:pPr defTabSz="1219170"/>
            <a:r>
              <a:rPr lang="en-US" sz="1467">
                <a:solidFill>
                  <a:srgbClr val="000000"/>
                </a:solidFill>
                <a:latin typeface="Arial" panose="020b0604020202020204" pitchFamily="34" charset="0"/>
                <a:ea typeface="Arial" panose="020b0604020202020204" pitchFamily="34" charset="0"/>
                <a:cs typeface="Arial" panose="020b0604020202020204" pitchFamily="34" charset="0"/>
              </a:rPr>
              <a:t>Развивает таланты юного поколения, обучая бальным танцам и поддерживая традиции.
</a:t>
            </a:r>
            <a:endParaRPr lang="en-US" sz="1467">
              <a:solidFill>
                <a:prstClr val="black"/>
              </a:solidFill>
              <a:latin typeface="Calibri"/>
            </a:endParaRPr>
          </a:p>
        </p:txBody>
      </p:sp>
      <p:sp>
        <p:nvSpPr>
          <p:cNvPr id="17" name="Text 7"/>
          <p:cNvSpPr txBox="1"/>
          <p:nvPr/>
        </p:nvSpPr>
        <p:spPr>
          <a:xfrm>
            <a:off x="1392533" y="4095500"/>
            <a:ext cx="4316000" cy="548400"/>
          </a:xfrm>
          <a:prstGeom prst="rect">
            <a:avLst/>
          </a:prstGeom>
          <a:noFill/>
        </p:spPr>
        <p:txBody>
          <a:bodyPr wrap="square" lIns="0" tIns="0" rIns="0" bIns="0" rtlCol="0" anchor="ctr"/>
          <a:lstStyle/>
          <a:p>
            <a:pPr defTabSz="1219170"/>
            <a:r>
              <a:rPr lang="en-US" sz="1733">
                <a:solidFill>
                  <a:srgbClr val="000000"/>
                </a:solidFill>
                <a:latin typeface="Arial" panose="020b0604020202020204" pitchFamily="34" charset="0"/>
                <a:ea typeface="Arial" panose="020b0604020202020204" pitchFamily="34" charset="0"/>
                <a:cs typeface="Arial" panose="020b0604020202020204" pitchFamily="34" charset="0"/>
              </a:rPr>
              <a:t>Детская танцевальная студия
</a:t>
            </a:r>
            <a:endParaRPr lang="en-US" sz="1733">
              <a:solidFill>
                <a:prstClr val="black"/>
              </a:solidFill>
              <a:latin typeface="Calibri"/>
            </a:endParaRPr>
          </a:p>
        </p:txBody>
      </p:sp>
      <p:sp>
        <p:nvSpPr>
          <p:cNvPr id="18" name="Text 8"/>
          <p:cNvSpPr txBox="1"/>
          <p:nvPr/>
        </p:nvSpPr>
        <p:spPr>
          <a:xfrm>
            <a:off x="6391233" y="4785189"/>
            <a:ext cx="4987200" cy="1104800"/>
          </a:xfrm>
          <a:prstGeom prst="rect">
            <a:avLst/>
          </a:prstGeom>
          <a:noFill/>
        </p:spPr>
        <p:txBody>
          <a:bodyPr wrap="square" lIns="0" tIns="0" rIns="0" bIns="0" rtlCol="0" anchor="t"/>
          <a:lstStyle/>
          <a:p>
            <a:pPr defTabSz="1219170"/>
            <a:r>
              <a:rPr lang="en-US" sz="1467">
                <a:solidFill>
                  <a:srgbClr val="000000"/>
                </a:solidFill>
                <a:latin typeface="Arial" panose="020b0604020202020204" pitchFamily="34" charset="0"/>
                <a:ea typeface="Arial" panose="020b0604020202020204" pitchFamily="34" charset="0"/>
                <a:cs typeface="Arial" panose="020b0604020202020204" pitchFamily="34" charset="0"/>
              </a:rPr>
              <a:t>Выполняет популярные мелодии, разнообразя культурные мероприятия и привлекая молодежь.
</a:t>
            </a:r>
            <a:endParaRPr lang="en-US" sz="1467">
              <a:solidFill>
                <a:prstClr val="black"/>
              </a:solidFill>
              <a:latin typeface="Calibri"/>
            </a:endParaRPr>
          </a:p>
        </p:txBody>
      </p:sp>
      <p:sp>
        <p:nvSpPr>
          <p:cNvPr id="19" name="Text 9"/>
          <p:cNvSpPr txBox="1"/>
          <p:nvPr/>
        </p:nvSpPr>
        <p:spPr>
          <a:xfrm>
            <a:off x="7062267" y="4082700"/>
            <a:ext cx="4316400" cy="548400"/>
          </a:xfrm>
          <a:prstGeom prst="rect">
            <a:avLst/>
          </a:prstGeom>
          <a:noFill/>
        </p:spPr>
        <p:txBody>
          <a:bodyPr wrap="square" lIns="0" tIns="0" rIns="0" bIns="0" rtlCol="0" anchor="ctr"/>
          <a:lstStyle/>
          <a:p>
            <a:pPr defTabSz="1219170"/>
            <a:r>
              <a:rPr lang="en-US" sz="1733">
                <a:solidFill>
                  <a:srgbClr val="000000"/>
                </a:solidFill>
                <a:latin typeface="Arial" panose="020b0604020202020204" pitchFamily="34" charset="0"/>
                <a:ea typeface="Arial" panose="020b0604020202020204" pitchFamily="34" charset="0"/>
                <a:cs typeface="Arial" panose="020b0604020202020204" pitchFamily="34" charset="0"/>
              </a:rPr>
              <a:t>Эстрадный оркестр
</a:t>
            </a:r>
            <a:endParaRPr lang="en-US" sz="1733">
              <a:solidFill>
                <a:prstClr val="black"/>
              </a:solidFill>
              <a:latin typeface="Calibri"/>
            </a:endParaRPr>
          </a:p>
        </p:txBody>
      </p:sp>
    </p:spTree>
  </p:cSld>
  <p:clrMapOvr>
    <a:masterClrMapping/>
  </p:clrMapOvr>
  <p:transition/>
  <p:timing/>
</p:sld>
</file>

<file path=ppt/slides/slide5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AF9E7"/>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6234306" y="2028711"/>
            <a:ext cx="5532924" cy="3201600"/>
          </a:xfrm>
          <a:prstGeom prst="rect">
            <a:avLst/>
          </a:prstGeom>
        </p:spPr>
      </p:pic>
      <p:pic>
        <p:nvPicPr>
          <p:cNvPr id="3" name="Image 1" descr="preencoded.png"/>
          <p:cNvPicPr>
            <a:picLocks noChangeAspect="1"/>
          </p:cNvPicPr>
          <p:nvPr/>
        </p:nvPicPr>
        <p:blipFill>
          <a:blip r:embed="rId4"/>
          <a:stretch>
            <a:fillRect/>
          </a:stretch>
        </p:blipFill>
        <p:spPr>
          <a:xfrm>
            <a:off x="0" y="0"/>
            <a:ext cx="12192000" cy="6858000"/>
          </a:xfrm>
          <a:prstGeom prst="rect">
            <a:avLst/>
          </a:prstGeom>
        </p:spPr>
      </p:pic>
      <p:sp>
        <p:nvSpPr>
          <p:cNvPr id="4" name="Text 0"/>
          <p:cNvSpPr txBox="1"/>
          <p:nvPr/>
        </p:nvSpPr>
        <p:spPr>
          <a:xfrm>
            <a:off x="6232833" y="5431467"/>
            <a:ext cx="5636800" cy="328400"/>
          </a:xfrm>
          <a:prstGeom prst="rect">
            <a:avLst/>
          </a:prstGeom>
          <a:noFill/>
        </p:spPr>
        <p:txBody>
          <a:bodyPr wrap="square" lIns="0" tIns="0" rIns="0" bIns="0" rtlCol="0" anchor="t"/>
          <a:lstStyle/>
          <a:p>
            <a:pPr algn="r" defTabSz="1219170">
              <a:lnSpc>
                <a:spcPct val="115000"/>
              </a:lnSpc>
            </a:pPr>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Архив районного Дома культуры, 1976 г.
</a:t>
            </a:r>
            <a:endParaRPr lang="en-US" sz="1333">
              <a:solidFill>
                <a:prstClr val="black"/>
              </a:solidFill>
              <a:latin typeface="Calibri"/>
            </a:endParaRPr>
          </a:p>
        </p:txBody>
      </p:sp>
      <p:sp>
        <p:nvSpPr>
          <p:cNvPr id="5" name="Text 1"/>
          <p:cNvSpPr txBox="1"/>
          <p:nvPr/>
        </p:nvSpPr>
        <p:spPr>
          <a:xfrm>
            <a:off x="554567" y="2266333"/>
            <a:ext cx="4721200" cy="2716800"/>
          </a:xfrm>
          <a:prstGeom prst="rect">
            <a:avLst/>
          </a:prstGeom>
          <a:noFill/>
        </p:spPr>
        <p:txBody>
          <a:bodyPr wrap="square" lIns="0" tIns="0" rIns="0" bIns="0" rtlCol="0" anchor="ctr"/>
          <a:lstStyle/>
          <a:p>
            <a:pPr defTabSz="1219170">
              <a:lnSpc>
                <a:spcPct val="150000"/>
              </a:lnSpc>
            </a:pPr>
            <a:r>
              <a:rPr lang="en-US" sz="1733">
                <a:solidFill>
                  <a:srgbClr val="000000"/>
                </a:solidFill>
                <a:latin typeface="Arial" panose="020b0604020202020204" pitchFamily="34" charset="0"/>
                <a:ea typeface="Arial" panose="020b0604020202020204" pitchFamily="34" charset="0"/>
                <a:cs typeface="Arial" panose="020b0604020202020204" pitchFamily="34" charset="0"/>
              </a:rPr>
              <a:t>Наблюдается постоянное увеличение числа активных участников и зрителей, что свидетельствует о растущем интересе к творческой деятельности.
Устойчивый рост отражает успешное развитие культурной инфраструктуры и повышение уровня жизни в селе.
</a:t>
            </a:r>
            <a:endParaRPr lang="en-US" sz="1733">
              <a:solidFill>
                <a:prstClr val="black"/>
              </a:solidFill>
              <a:latin typeface="Calibri"/>
            </a:endParaRPr>
          </a:p>
        </p:txBody>
      </p:sp>
      <p:sp>
        <p:nvSpPr>
          <p:cNvPr id="6" name="Text 2"/>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5</a:t>
            </a:r>
            <a:endParaRPr lang="en-US" sz="1333">
              <a:solidFill>
                <a:prstClr val="black"/>
              </a:solidFill>
              <a:latin typeface="Calibri"/>
            </a:endParaRPr>
          </a:p>
        </p:txBody>
      </p:sp>
      <p:sp>
        <p:nvSpPr>
          <p:cNvPr id="7" name="Text 3"/>
          <p:cNvSpPr txBox="1"/>
          <p:nvPr/>
        </p:nvSpPr>
        <p:spPr>
          <a:xfrm>
            <a:off x="554567" y="525200"/>
            <a:ext cx="10952800" cy="1030400"/>
          </a:xfrm>
          <a:prstGeom prst="rect">
            <a:avLst/>
          </a:prstGeom>
          <a:noFill/>
        </p:spPr>
        <p:txBody>
          <a:bodyPr wrap="square" lIns="0" tIns="0" rIns="0" bIns="0" rtlCol="0" anchor="ctr"/>
          <a:lstStyle/>
          <a:p>
            <a:pPr defTabSz="1219170">
              <a:lnSpc>
                <a:spcPct val="90000"/>
              </a:lnSpc>
            </a:pPr>
            <a:r>
              <a:rPr lang="en-US" sz="3200" b="1">
                <a:solidFill>
                  <a:srgbClr val="000000"/>
                </a:solidFill>
                <a:latin typeface="Arial" panose="020b0604020202020204" pitchFamily="34" charset="0"/>
                <a:ea typeface="Arial" panose="020b0604020202020204" pitchFamily="34" charset="0"/>
                <a:cs typeface="Arial" panose="020b0604020202020204" pitchFamily="34" charset="0"/>
              </a:rPr>
              <a:t>Рост вовлечённости в культурную жизнь (1965–1976)
</a:t>
            </a:r>
            <a:endParaRPr lang="en-US" sz="3200">
              <a:solidFill>
                <a:prstClr val="black"/>
              </a:solidFill>
              <a:latin typeface="Calibri"/>
            </a:endParaRPr>
          </a:p>
        </p:txBody>
      </p:sp>
    </p:spTree>
  </p:cSld>
  <p:clrMapOvr>
    <a:masterClrMapping/>
  </p:clrMapOvr>
  <p:transition/>
  <p:timing/>
</p:sld>
</file>

<file path=ppt/slides/slide5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pic>
        <p:nvPicPr>
          <p:cNvPr id="3" name="Image 1" descr="preencoded.png"/>
          <p:cNvPicPr>
            <a:picLocks noChangeAspect="1"/>
          </p:cNvPicPr>
          <p:nvPr/>
        </p:nvPicPr>
        <p:blipFill>
          <a:blip r:embed="rId4"/>
          <a:stretch>
            <a:fillRect/>
          </a:stretch>
        </p:blipFill>
        <p:spPr>
          <a:xfrm>
            <a:off x="-621415" y="298232"/>
            <a:ext cx="12750033" cy="7171893"/>
          </a:xfrm>
          <a:prstGeom prst="rect">
            <a:avLst/>
          </a:prstGeom>
        </p:spPr>
      </p:pic>
      <p:sp>
        <p:nvSpPr>
          <p:cNvPr id="7" name="Text 0"/>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8</a:t>
            </a:r>
            <a:endParaRPr lang="en-US" sz="1333">
              <a:solidFill>
                <a:prstClr val="black"/>
              </a:solidFill>
              <a:latin typeface="Calibri"/>
            </a:endParaRPr>
          </a:p>
        </p:txBody>
      </p:sp>
      <p:sp>
        <p:nvSpPr>
          <p:cNvPr id="8" name="Text 1"/>
          <p:cNvSpPr txBox="1"/>
          <p:nvPr/>
        </p:nvSpPr>
        <p:spPr>
          <a:xfrm>
            <a:off x="558033"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0" name="Text 3"/>
          <p:cNvSpPr txBox="1"/>
          <p:nvPr/>
        </p:nvSpPr>
        <p:spPr>
          <a:xfrm>
            <a:off x="4260500"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1" name="Text 4"/>
          <p:cNvSpPr txBox="1"/>
          <p:nvPr/>
        </p:nvSpPr>
        <p:spPr>
          <a:xfrm>
            <a:off x="4260500" y="4364833"/>
            <a:ext cx="3600000" cy="502800"/>
          </a:xfrm>
          <a:prstGeom prst="rect">
            <a:avLst/>
          </a:prstGeom>
          <a:noFill/>
        </p:spPr>
        <p:txBody>
          <a:bodyPr wrap="square" lIns="0" tIns="0" rIns="0" bIns="0" rtlCol="0" anchor="ctr"/>
          <a:lstStyle/>
          <a:p>
            <a:pPr defTabSz="1219170"/>
            <a:endParaRPr lang="en-US" sz="1600">
              <a:solidFill>
                <a:prstClr val="black"/>
              </a:solidFill>
              <a:latin typeface="Calibri"/>
            </a:endParaRPr>
          </a:p>
        </p:txBody>
      </p:sp>
      <p:sp>
        <p:nvSpPr>
          <p:cNvPr id="12" name="Text 5"/>
          <p:cNvSpPr txBox="1"/>
          <p:nvPr/>
        </p:nvSpPr>
        <p:spPr>
          <a:xfrm>
            <a:off x="7973867"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4" name="Text 7"/>
          <p:cNvSpPr txBox="1"/>
          <p:nvPr/>
        </p:nvSpPr>
        <p:spPr>
          <a:xfrm>
            <a:off x="558034" y="688061"/>
            <a:ext cx="4771833" cy="1390700"/>
          </a:xfrm>
          <a:prstGeom prst="rect">
            <a:avLst/>
          </a:prstGeom>
          <a:noFill/>
        </p:spPr>
        <p:txBody>
          <a:bodyPr wrap="square" lIns="0" tIns="0" rIns="0" bIns="0" rtlCol="0" anchor="ctr"/>
          <a:lstStyle/>
          <a:p>
            <a:pPr defTabSz="1219170">
              <a:lnSpc>
                <a:spcPct val="90000"/>
              </a:lnSpc>
            </a:pPr>
            <a:r>
              <a:rPr lang="ru-RU" sz="4267" b="1" err="1">
                <a:solidFill>
                  <a:srgbClr val="000000"/>
                </a:solidFill>
                <a:latin typeface="Times New Roman" panose="02020603050405020304" pitchFamily="18" charset="0"/>
                <a:ea typeface="Arial" panose="020b0604020202020204" pitchFamily="34" charset="0"/>
                <a:cs typeface="Times New Roman" panose="02020603050405020304" pitchFamily="18" charset="0"/>
              </a:rPr>
              <a:t>Агиткультбригада:</a:t>
            </a:r>
          </a:p>
          <a:p>
            <a:pPr defTabSz="1219170">
              <a:lnSpc>
                <a:spcPct val="90000"/>
              </a:lnSpc>
            </a:pPr>
            <a:r>
              <a:rPr lang="ru-RU" sz="3733" b="1">
                <a:solidFill>
                  <a:srgbClr val="000000"/>
                </a:solidFill>
                <a:latin typeface="Times New Roman" panose="02020603050405020304" pitchFamily="18" charset="0"/>
                <a:ea typeface="Arial" panose="020b0604020202020204" pitchFamily="34" charset="0"/>
                <a:cs typeface="Times New Roman" panose="02020603050405020304" pitchFamily="18" charset="0"/>
              </a:rPr>
              <a:t>культурный лидер.</a:t>
            </a:r>
            <a:r>
              <a:rPr lang="en-US" sz="3200" b="1">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3200">
              <a:solidFill>
                <a:prstClr val="black"/>
              </a:solidFill>
              <a:latin typeface="Calibri"/>
            </a:endParaRPr>
          </a:p>
        </p:txBody>
      </p:sp>
      <p:pic>
        <p:nvPicPr>
          <p:cNvPr id="16" name="Рисунок 15">
            <a:extLst>
              <a:ext uri="{FF2B5EF4-FFF2-40B4-BE49-F238E27FC236}">
                <a16:creationId xmlns:a16="http://schemas.microsoft.com/office/drawing/2014/main" id="{B10A2403-DB9E-4058-BCA6-013E09536865}"/>
              </a:ext>
            </a:extLst>
          </p:cNvPr>
          <p:cNvPicPr>
            <a:picLocks noChangeAspect="1"/>
          </p:cNvPicPr>
          <p:nvPr/>
        </p:nvPicPr>
        <p:blipFill>
          <a:blip r:embed="rId5"/>
          <a:stretch>
            <a:fillRect/>
          </a:stretch>
        </p:blipFill>
        <p:spPr>
          <a:xfrm>
            <a:off x="5759091" y="534577"/>
            <a:ext cx="5318885" cy="5945939"/>
          </a:xfrm>
          <a:prstGeom prst="rect">
            <a:avLst/>
          </a:prstGeom>
        </p:spPr>
      </p:pic>
    </p:spTree>
    <p:extLst>
      <p:ext uri="{BB962C8B-B14F-4D97-AF65-F5344CB8AC3E}">
        <p14:creationId xmlns:p14="http://schemas.microsoft.com/office/powerpoint/2010/main" val="951796906"/>
      </p:ext>
    </p:extLst>
  </p:cSld>
  <p:clrMapOvr>
    <a:masterClrMapping/>
  </p:clrMapOvr>
  <p:transition/>
  <p:timing/>
</p:sld>
</file>

<file path=ppt/slides/slide5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pic>
        <p:nvPicPr>
          <p:cNvPr id="3" name="Image 1" descr="preencoded.png"/>
          <p:cNvPicPr>
            <a:picLocks noChangeAspect="1"/>
          </p:cNvPicPr>
          <p:nvPr/>
        </p:nvPicPr>
        <p:blipFill>
          <a:blip r:embed="rId4"/>
          <a:stretch>
            <a:fillRect/>
          </a:stretch>
        </p:blipFill>
        <p:spPr>
          <a:xfrm>
            <a:off x="0" y="0"/>
            <a:ext cx="12192000" cy="6858000"/>
          </a:xfrm>
          <a:prstGeom prst="rect">
            <a:avLst/>
          </a:prstGeom>
        </p:spPr>
      </p:pic>
      <p:sp>
        <p:nvSpPr>
          <p:cNvPr id="7" name="Text 0"/>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8</a:t>
            </a:r>
            <a:endParaRPr lang="en-US" sz="1333">
              <a:solidFill>
                <a:prstClr val="black"/>
              </a:solidFill>
              <a:latin typeface="Calibri"/>
            </a:endParaRPr>
          </a:p>
        </p:txBody>
      </p:sp>
      <p:sp>
        <p:nvSpPr>
          <p:cNvPr id="8" name="Text 1"/>
          <p:cNvSpPr txBox="1"/>
          <p:nvPr/>
        </p:nvSpPr>
        <p:spPr>
          <a:xfrm>
            <a:off x="558033"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0" name="Text 3"/>
          <p:cNvSpPr txBox="1"/>
          <p:nvPr/>
        </p:nvSpPr>
        <p:spPr>
          <a:xfrm>
            <a:off x="4260500"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1" name="Text 4"/>
          <p:cNvSpPr txBox="1"/>
          <p:nvPr/>
        </p:nvSpPr>
        <p:spPr>
          <a:xfrm>
            <a:off x="4260500" y="4364833"/>
            <a:ext cx="3600000" cy="502800"/>
          </a:xfrm>
          <a:prstGeom prst="rect">
            <a:avLst/>
          </a:prstGeom>
          <a:noFill/>
        </p:spPr>
        <p:txBody>
          <a:bodyPr wrap="square" lIns="0" tIns="0" rIns="0" bIns="0" rtlCol="0" anchor="ctr"/>
          <a:lstStyle/>
          <a:p>
            <a:pPr defTabSz="1219170"/>
            <a:endParaRPr lang="en-US" sz="1600">
              <a:solidFill>
                <a:prstClr val="black"/>
              </a:solidFill>
              <a:latin typeface="Calibri"/>
            </a:endParaRPr>
          </a:p>
        </p:txBody>
      </p:sp>
      <p:sp>
        <p:nvSpPr>
          <p:cNvPr id="12" name="Text 5"/>
          <p:cNvSpPr txBox="1"/>
          <p:nvPr/>
        </p:nvSpPr>
        <p:spPr>
          <a:xfrm>
            <a:off x="7973867"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4" name="Text 7"/>
          <p:cNvSpPr txBox="1"/>
          <p:nvPr/>
        </p:nvSpPr>
        <p:spPr>
          <a:xfrm>
            <a:off x="3104271" y="525199"/>
            <a:ext cx="6180407" cy="1390700"/>
          </a:xfrm>
          <a:prstGeom prst="rect">
            <a:avLst/>
          </a:prstGeom>
          <a:noFill/>
        </p:spPr>
        <p:txBody>
          <a:bodyPr wrap="square" lIns="0" tIns="0" rIns="0" bIns="0" rtlCol="0" anchor="ctr"/>
          <a:lstStyle/>
          <a:p>
            <a:pPr defTabSz="1219170">
              <a:lnSpc>
                <a:spcPct val="90000"/>
              </a:lnSpc>
            </a:pPr>
            <a:r>
              <a:rPr lang="ru-RU" sz="4800" b="1">
                <a:solidFill>
                  <a:srgbClr val="000000"/>
                </a:solidFill>
                <a:latin typeface="Times New Roman" panose="02020603050405020304" pitchFamily="18" charset="0"/>
                <a:ea typeface="Arial" panose="020b0604020202020204" pitchFamily="34" charset="0"/>
                <a:cs typeface="Times New Roman" panose="02020603050405020304" pitchFamily="18" charset="0"/>
              </a:rPr>
              <a:t>Колхозная библиотека</a:t>
            </a:r>
            <a:endParaRPr lang="en-US" sz="4800">
              <a:solidFill>
                <a:prstClr val="black"/>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9B034A0C-B519-4447-9A7D-0FE52202D72F}"/>
              </a:ext>
            </a:extLst>
          </p:cNvPr>
          <p:cNvPicPr>
            <a:picLocks noChangeAspect="1"/>
          </p:cNvPicPr>
          <p:nvPr/>
        </p:nvPicPr>
        <p:blipFill>
          <a:blip r:embed="rId5"/>
          <a:stretch>
            <a:fillRect/>
          </a:stretch>
        </p:blipFill>
        <p:spPr>
          <a:xfrm>
            <a:off x="2185182" y="1915899"/>
            <a:ext cx="7849772" cy="4799080"/>
          </a:xfrm>
          <a:prstGeom prst="rect">
            <a:avLst/>
          </a:prstGeom>
        </p:spPr>
      </p:pic>
    </p:spTree>
    <p:extLst>
      <p:ext uri="{BB962C8B-B14F-4D97-AF65-F5344CB8AC3E}">
        <p14:creationId xmlns:p14="http://schemas.microsoft.com/office/powerpoint/2010/main" val="3825737991"/>
      </p:ext>
    </p:extLst>
  </p:cSld>
  <p:clrMapOvr>
    <a:masterClrMapping/>
  </p:clrMapOvr>
  <p:transition/>
  <p:timing/>
</p:sld>
</file>

<file path=ppt/slides/slide5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AF9E7"/>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560133" y="2899818"/>
            <a:ext cx="5536000" cy="1424705"/>
          </a:xfrm>
          <a:prstGeom prst="rect">
            <a:avLst/>
          </a:prstGeom>
        </p:spPr>
      </p:pic>
      <p:pic>
        <p:nvPicPr>
          <p:cNvPr id="3" name="Image 1" descr="preencoded.png"/>
          <p:cNvPicPr>
            <a:picLocks noChangeAspect="1"/>
          </p:cNvPicPr>
          <p:nvPr/>
        </p:nvPicPr>
        <p:blipFill>
          <a:blip r:embed="rId4"/>
          <a:stretch>
            <a:fillRect/>
          </a:stretch>
        </p:blipFill>
        <p:spPr>
          <a:xfrm>
            <a:off x="0" y="0"/>
            <a:ext cx="12192000" cy="6858000"/>
          </a:xfrm>
          <a:prstGeom prst="rect">
            <a:avLst/>
          </a:prstGeom>
        </p:spPr>
      </p:pic>
      <p:pic>
        <p:nvPicPr>
          <p:cNvPr id="4" name="Image 2" descr="preencoded.png"/>
          <p:cNvPicPr>
            <a:picLocks noChangeAspect="1"/>
          </p:cNvPicPr>
          <p:nvPr/>
        </p:nvPicPr>
        <p:blipFill>
          <a:blip r:embed="rId5"/>
          <a:stretch>
            <a:fillRect/>
          </a:stretch>
        </p:blipFill>
        <p:spPr>
          <a:xfrm>
            <a:off x="0" y="0"/>
            <a:ext cx="12192000" cy="6858000"/>
          </a:xfrm>
          <a:prstGeom prst="rect">
            <a:avLst/>
          </a:prstGeom>
        </p:spPr>
      </p:pic>
      <p:sp>
        <p:nvSpPr>
          <p:cNvPr id="5" name="Text 0"/>
          <p:cNvSpPr txBox="1"/>
          <p:nvPr/>
        </p:nvSpPr>
        <p:spPr>
          <a:xfrm>
            <a:off x="560133" y="5588700"/>
            <a:ext cx="4739600" cy="328400"/>
          </a:xfrm>
          <a:prstGeom prst="rect">
            <a:avLst/>
          </a:prstGeom>
          <a:noFill/>
        </p:spPr>
        <p:txBody>
          <a:bodyPr wrap="square" lIns="0" tIns="0" rIns="0" bIns="0" rtlCol="0" anchor="t"/>
          <a:lstStyle/>
          <a:p>
            <a:pPr defTabSz="1219170">
              <a:lnSpc>
                <a:spcPct val="115000"/>
              </a:lnSpc>
            </a:pPr>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Отчёт колхозной библиотеки с. Яркое Поле, 1976
</a:t>
            </a:r>
            <a:endParaRPr lang="en-US" sz="1333">
              <a:solidFill>
                <a:prstClr val="black"/>
              </a:solidFill>
              <a:latin typeface="Calibri"/>
            </a:endParaRPr>
          </a:p>
        </p:txBody>
      </p:sp>
      <p:sp>
        <p:nvSpPr>
          <p:cNvPr id="6" name="Text 1"/>
          <p:cNvSpPr txBox="1"/>
          <p:nvPr/>
        </p:nvSpPr>
        <p:spPr>
          <a:xfrm>
            <a:off x="6609800" y="2668933"/>
            <a:ext cx="4928400" cy="2282800"/>
          </a:xfrm>
          <a:prstGeom prst="rect">
            <a:avLst/>
          </a:prstGeom>
          <a:noFill/>
        </p:spPr>
        <p:txBody>
          <a:bodyPr wrap="square" lIns="0" tIns="0" rIns="0" bIns="0" rtlCol="0" anchor="ctr"/>
          <a:lstStyle/>
          <a:p>
            <a:pPr defTabSz="1219170">
              <a:lnSpc>
                <a:spcPct val="150000"/>
              </a:lnSpc>
            </a:pPr>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Сравнение показателей сельской и детской библиотек по книгам, читателям и книговыдачам за год.
Высокая посещаемость библиотек подтверждает их значимость как культурного и просветительского центра села.
</a:t>
            </a:r>
            <a:endParaRPr lang="en-US" sz="1600">
              <a:solidFill>
                <a:prstClr val="black"/>
              </a:solidFill>
              <a:latin typeface="Calibri"/>
            </a:endParaRPr>
          </a:p>
        </p:txBody>
      </p:sp>
      <p:sp>
        <p:nvSpPr>
          <p:cNvPr id="7" name="Text 2"/>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6</a:t>
            </a:r>
            <a:endParaRPr lang="en-US" sz="1333">
              <a:solidFill>
                <a:prstClr val="black"/>
              </a:solidFill>
              <a:latin typeface="Calibri"/>
            </a:endParaRPr>
          </a:p>
        </p:txBody>
      </p:sp>
      <p:sp>
        <p:nvSpPr>
          <p:cNvPr id="8" name="Text 3"/>
          <p:cNvSpPr txBox="1"/>
          <p:nvPr/>
        </p:nvSpPr>
        <p:spPr>
          <a:xfrm>
            <a:off x="560133" y="525200"/>
            <a:ext cx="11324400" cy="1030400"/>
          </a:xfrm>
          <a:prstGeom prst="rect">
            <a:avLst/>
          </a:prstGeom>
          <a:noFill/>
        </p:spPr>
        <p:txBody>
          <a:bodyPr wrap="square" lIns="0" tIns="0" rIns="0" bIns="0" rtlCol="0" anchor="ctr"/>
          <a:lstStyle/>
          <a:p>
            <a:pPr defTabSz="1219170">
              <a:lnSpc>
                <a:spcPct val="90000"/>
              </a:lnSpc>
            </a:pPr>
            <a:r>
              <a:rPr lang="en-US" sz="3200" b="1">
                <a:solidFill>
                  <a:srgbClr val="000000"/>
                </a:solidFill>
                <a:latin typeface="Arial" panose="020b0604020202020204" pitchFamily="34" charset="0"/>
                <a:ea typeface="Arial" panose="020b0604020202020204" pitchFamily="34" charset="0"/>
                <a:cs typeface="Arial" panose="020b0604020202020204" pitchFamily="34" charset="0"/>
              </a:rPr>
              <a:t>Данные о библиотечном фонде и читателях в 1976 году
</a:t>
            </a:r>
            <a:endParaRPr lang="en-US" sz="3200">
              <a:solidFill>
                <a:prstClr val="black"/>
              </a:solidFill>
              <a:latin typeface="Calibri"/>
            </a:endParaRPr>
          </a:p>
        </p:txBody>
      </p:sp>
    </p:spTree>
  </p:cSld>
  <p:clrMapOvr>
    <a:masterClrMapping/>
  </p:clrMapOvr>
  <p:transition/>
  <p:timing/>
</p:sld>
</file>

<file path=ppt/slides/slide5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AF9E7"/>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Text 0"/>
          <p:cNvSpPr txBox="1"/>
          <p:nvPr/>
        </p:nvSpPr>
        <p:spPr>
          <a:xfrm>
            <a:off x="912833" y="1857133"/>
            <a:ext cx="4733600" cy="1571600"/>
          </a:xfrm>
          <a:prstGeom prst="rect">
            <a:avLst/>
          </a:prstGeom>
          <a:noFill/>
        </p:spPr>
        <p:txBody>
          <a:bodyPr wrap="square" lIns="0" tIns="0" rIns="0" bIns="0" rtlCol="0" anchor="ctr"/>
          <a:lstStyle/>
          <a:p>
            <a:pPr defTabSz="1219170">
              <a:lnSpc>
                <a:spcPct val="115000"/>
              </a:lnSpc>
            </a:pPr>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Организация конференций и литературных вечеров повышала интерес к чтению и интеллектуальному развитию жителей всех возрастов.
</a:t>
            </a:r>
            <a:endParaRPr lang="en-US" sz="1600">
              <a:solidFill>
                <a:prstClr val="black"/>
              </a:solidFill>
              <a:latin typeface="Calibri"/>
            </a:endParaRPr>
          </a:p>
        </p:txBody>
      </p:sp>
      <p:sp>
        <p:nvSpPr>
          <p:cNvPr id="4" name="Text 1"/>
          <p:cNvSpPr txBox="1"/>
          <p:nvPr/>
        </p:nvSpPr>
        <p:spPr>
          <a:xfrm>
            <a:off x="6536567" y="1857233"/>
            <a:ext cx="4733600" cy="1571600"/>
          </a:xfrm>
          <a:prstGeom prst="rect">
            <a:avLst/>
          </a:prstGeom>
          <a:noFill/>
        </p:spPr>
        <p:txBody>
          <a:bodyPr wrap="square" lIns="0" tIns="0" rIns="0" bIns="0" rtlCol="0" anchor="ctr"/>
          <a:lstStyle/>
          <a:p>
            <a:pPr defTabSz="1219170">
              <a:lnSpc>
                <a:spcPct val="115000"/>
              </a:lnSpc>
            </a:pPr>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Проведение тематических выставок и оформленных стендов способствовало широкой пропаганде культурных ценностей среди населения.
</a:t>
            </a:r>
            <a:endParaRPr lang="en-US" sz="1600">
              <a:solidFill>
                <a:prstClr val="black"/>
              </a:solidFill>
              <a:latin typeface="Calibri"/>
            </a:endParaRPr>
          </a:p>
        </p:txBody>
      </p:sp>
      <p:sp>
        <p:nvSpPr>
          <p:cNvPr id="5" name="Text 2"/>
          <p:cNvSpPr txBox="1"/>
          <p:nvPr/>
        </p:nvSpPr>
        <p:spPr>
          <a:xfrm>
            <a:off x="912833" y="4354967"/>
            <a:ext cx="4733600" cy="1571600"/>
          </a:xfrm>
          <a:prstGeom prst="rect">
            <a:avLst/>
          </a:prstGeom>
          <a:noFill/>
        </p:spPr>
        <p:txBody>
          <a:bodyPr wrap="square" lIns="0" tIns="0" rIns="0" bIns="0" rtlCol="0" anchor="ctr"/>
          <a:lstStyle/>
          <a:p>
            <a:pPr defTabSz="1219170">
              <a:lnSpc>
                <a:spcPct val="115000"/>
              </a:lnSpc>
            </a:pPr>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Библиотекари активно посещали фермы и хозяйства, привлекая сельчан к культурной жизни и обмену знаниями.
</a:t>
            </a:r>
            <a:endParaRPr lang="en-US" sz="1600">
              <a:solidFill>
                <a:prstClr val="black"/>
              </a:solidFill>
              <a:latin typeface="Calibri"/>
            </a:endParaRPr>
          </a:p>
        </p:txBody>
      </p:sp>
      <p:sp>
        <p:nvSpPr>
          <p:cNvPr id="6" name="Text 3"/>
          <p:cNvSpPr txBox="1"/>
          <p:nvPr/>
        </p:nvSpPr>
        <p:spPr>
          <a:xfrm>
            <a:off x="6536567" y="4354967"/>
            <a:ext cx="4733600" cy="1571600"/>
          </a:xfrm>
          <a:prstGeom prst="rect">
            <a:avLst/>
          </a:prstGeom>
          <a:noFill/>
        </p:spPr>
        <p:txBody>
          <a:bodyPr wrap="square" lIns="0" tIns="0" rIns="0" bIns="0" rtlCol="0" anchor="ctr"/>
          <a:lstStyle/>
          <a:p>
            <a:pPr defTabSz="1219170">
              <a:lnSpc>
                <a:spcPct val="115000"/>
              </a:lnSpc>
            </a:pPr>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Ежегодно осуществлялось около 25 тысяч книговыдач, что отражает востребованность и разнообразие библиотечных услуг.
</a:t>
            </a:r>
            <a:endParaRPr lang="en-US" sz="1600">
              <a:solidFill>
                <a:prstClr val="black"/>
              </a:solidFill>
              <a:latin typeface="Calibri"/>
            </a:endParaRPr>
          </a:p>
        </p:txBody>
      </p:sp>
      <p:sp>
        <p:nvSpPr>
          <p:cNvPr id="7" name="Text 4"/>
          <p:cNvSpPr txBox="1"/>
          <p:nvPr/>
        </p:nvSpPr>
        <p:spPr>
          <a:xfrm>
            <a:off x="558033" y="525200"/>
            <a:ext cx="11093200" cy="535600"/>
          </a:xfrm>
          <a:prstGeom prst="rect">
            <a:avLst/>
          </a:prstGeom>
          <a:noFill/>
        </p:spPr>
        <p:txBody>
          <a:bodyPr wrap="square" lIns="0" tIns="0" rIns="0" bIns="0" rtlCol="0" anchor="ctr"/>
          <a:lstStyle/>
          <a:p>
            <a:pPr defTabSz="1219170">
              <a:lnSpc>
                <a:spcPct val="90000"/>
              </a:lnSpc>
            </a:pPr>
            <a:r>
              <a:rPr lang="en-US" sz="3200" b="1">
                <a:solidFill>
                  <a:srgbClr val="000000"/>
                </a:solidFill>
                <a:latin typeface="Arial" panose="020b0604020202020204" pitchFamily="34" charset="0"/>
                <a:ea typeface="Arial" panose="020b0604020202020204" pitchFamily="34" charset="0"/>
                <a:cs typeface="Arial" panose="020b0604020202020204" pitchFamily="34" charset="0"/>
              </a:rPr>
              <a:t>Просветительская работа библиотек
</a:t>
            </a:r>
            <a:endParaRPr lang="en-US" sz="3200">
              <a:solidFill>
                <a:prstClr val="black"/>
              </a:solidFill>
              <a:latin typeface="Calibri"/>
            </a:endParaRPr>
          </a:p>
        </p:txBody>
      </p:sp>
      <p:sp>
        <p:nvSpPr>
          <p:cNvPr id="8" name="Text 5"/>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7</a:t>
            </a:r>
            <a:endParaRPr lang="en-US" sz="1333">
              <a:solidFill>
                <a:prstClr val="black"/>
              </a:solidFill>
              <a:latin typeface="Calibri"/>
            </a:endParaRPr>
          </a:p>
        </p:txBody>
      </p:sp>
    </p:spTree>
  </p:cSld>
  <p:clrMapOvr>
    <a:masterClrMapping/>
  </p:clrMapOvr>
  <p:transition/>
  <p:timing/>
</p:sld>
</file>

<file path=ppt/slides/slide6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pic>
        <p:nvPicPr>
          <p:cNvPr id="3" name="Image 1" descr="preencoded.png"/>
          <p:cNvPicPr>
            <a:picLocks noChangeAspect="1"/>
          </p:cNvPicPr>
          <p:nvPr/>
        </p:nvPicPr>
        <p:blipFill>
          <a:blip r:embed="rId4"/>
          <a:stretch>
            <a:fillRect/>
          </a:stretch>
        </p:blipFill>
        <p:spPr>
          <a:xfrm>
            <a:off x="0" y="347003"/>
            <a:ext cx="12192000" cy="6510997"/>
          </a:xfrm>
          <a:prstGeom prst="rect">
            <a:avLst/>
          </a:prstGeom>
        </p:spPr>
      </p:pic>
      <p:sp>
        <p:nvSpPr>
          <p:cNvPr id="7" name="Text 0"/>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8</a:t>
            </a:r>
            <a:endParaRPr lang="en-US" sz="1333">
              <a:solidFill>
                <a:prstClr val="black"/>
              </a:solidFill>
              <a:latin typeface="Calibri"/>
            </a:endParaRPr>
          </a:p>
        </p:txBody>
      </p:sp>
      <p:sp>
        <p:nvSpPr>
          <p:cNvPr id="8" name="Text 1"/>
          <p:cNvSpPr txBox="1"/>
          <p:nvPr/>
        </p:nvSpPr>
        <p:spPr>
          <a:xfrm>
            <a:off x="558033"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0" name="Text 3"/>
          <p:cNvSpPr txBox="1"/>
          <p:nvPr/>
        </p:nvSpPr>
        <p:spPr>
          <a:xfrm>
            <a:off x="4260500"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1" name="Text 4"/>
          <p:cNvSpPr txBox="1"/>
          <p:nvPr/>
        </p:nvSpPr>
        <p:spPr>
          <a:xfrm>
            <a:off x="4260500" y="4364833"/>
            <a:ext cx="3600000" cy="502800"/>
          </a:xfrm>
          <a:prstGeom prst="rect">
            <a:avLst/>
          </a:prstGeom>
          <a:noFill/>
        </p:spPr>
        <p:txBody>
          <a:bodyPr wrap="square" lIns="0" tIns="0" rIns="0" bIns="0" rtlCol="0" anchor="ctr"/>
          <a:lstStyle/>
          <a:p>
            <a:pPr defTabSz="1219170"/>
            <a:endParaRPr lang="en-US" sz="1600">
              <a:solidFill>
                <a:prstClr val="black"/>
              </a:solidFill>
              <a:latin typeface="Calibri"/>
            </a:endParaRPr>
          </a:p>
        </p:txBody>
      </p:sp>
      <p:sp>
        <p:nvSpPr>
          <p:cNvPr id="12" name="Text 5"/>
          <p:cNvSpPr txBox="1"/>
          <p:nvPr/>
        </p:nvSpPr>
        <p:spPr>
          <a:xfrm>
            <a:off x="7973867"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
</a:t>
            </a:r>
            <a:endParaRPr lang="en-US" sz="1200">
              <a:solidFill>
                <a:prstClr val="black"/>
              </a:solidFill>
              <a:latin typeface="Calibri"/>
            </a:endParaRPr>
          </a:p>
        </p:txBody>
      </p:sp>
      <p:sp>
        <p:nvSpPr>
          <p:cNvPr id="14" name="Text 7"/>
          <p:cNvSpPr txBox="1"/>
          <p:nvPr/>
        </p:nvSpPr>
        <p:spPr>
          <a:xfrm>
            <a:off x="3104271" y="525200"/>
            <a:ext cx="6180407" cy="1316233"/>
          </a:xfrm>
          <a:prstGeom prst="rect">
            <a:avLst/>
          </a:prstGeom>
          <a:noFill/>
        </p:spPr>
        <p:txBody>
          <a:bodyPr wrap="square" lIns="0" tIns="0" rIns="0" bIns="0" rtlCol="0" anchor="ctr"/>
          <a:lstStyle/>
          <a:p>
            <a:pPr defTabSz="1219170">
              <a:lnSpc>
                <a:spcPct val="90000"/>
              </a:lnSpc>
            </a:pPr>
            <a:r>
              <a:rPr lang="ru-RU" sz="4800" b="1">
                <a:solidFill>
                  <a:srgbClr val="000000"/>
                </a:solidFill>
                <a:latin typeface="Times New Roman" panose="02020603050405020304" pitchFamily="18" charset="0"/>
                <a:cs typeface="Times New Roman" panose="02020603050405020304" pitchFamily="18" charset="0"/>
              </a:rPr>
              <a:t>               Парк</a:t>
            </a:r>
            <a:endParaRPr lang="en-US" sz="4800">
              <a:solidFill>
                <a:prstClr val="black"/>
              </a:solidFill>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085250AF-667A-4FC7-BF13-0A410B6E1613}"/>
              </a:ext>
            </a:extLst>
          </p:cNvPr>
          <p:cNvPicPr>
            <a:picLocks noChangeAspect="1"/>
          </p:cNvPicPr>
          <p:nvPr/>
        </p:nvPicPr>
        <p:blipFill>
          <a:blip r:embed="rId5"/>
          <a:stretch>
            <a:fillRect/>
          </a:stretch>
        </p:blipFill>
        <p:spPr>
          <a:xfrm>
            <a:off x="3216812" y="1735016"/>
            <a:ext cx="5880297" cy="5156317"/>
          </a:xfrm>
          <a:prstGeom prst="rect">
            <a:avLst/>
          </a:prstGeom>
        </p:spPr>
      </p:pic>
    </p:spTree>
    <p:extLst>
      <p:ext uri="{BB962C8B-B14F-4D97-AF65-F5344CB8AC3E}">
        <p14:creationId xmlns:p14="http://schemas.microsoft.com/office/powerpoint/2010/main" val="2609724722"/>
      </p:ext>
    </p:extLst>
  </p:cSld>
  <p:clrMapOvr>
    <a:masterClrMapping/>
  </p:clrMapOvr>
  <p:transition/>
  <p:timing/>
</p:sld>
</file>

<file path=ppt/slides/slide6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pic>
        <p:nvPicPr>
          <p:cNvPr id="3" name="Image 1" descr="preencoded.png"/>
          <p:cNvPicPr>
            <a:picLocks noChangeAspect="1"/>
          </p:cNvPicPr>
          <p:nvPr/>
        </p:nvPicPr>
        <p:blipFill>
          <a:blip r:embed="rId4"/>
          <a:stretch>
            <a:fillRect/>
          </a:stretch>
        </p:blipFill>
        <p:spPr>
          <a:xfrm>
            <a:off x="0" y="0"/>
            <a:ext cx="12192000" cy="6858000"/>
          </a:xfrm>
          <a:prstGeom prst="rect">
            <a:avLst/>
          </a:prstGeom>
        </p:spPr>
      </p:pic>
      <p:sp>
        <p:nvSpPr>
          <p:cNvPr id="7" name="Text 0"/>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8</a:t>
            </a:r>
            <a:endParaRPr lang="en-US" sz="1333">
              <a:solidFill>
                <a:prstClr val="black"/>
              </a:solidFill>
              <a:latin typeface="Calibri"/>
            </a:endParaRPr>
          </a:p>
        </p:txBody>
      </p:sp>
      <p:sp>
        <p:nvSpPr>
          <p:cNvPr id="8" name="Text 1"/>
          <p:cNvSpPr txBox="1"/>
          <p:nvPr/>
        </p:nvSpPr>
        <p:spPr>
          <a:xfrm>
            <a:off x="558033"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Всё больше жителей использовали оборудованные комнаты для шахмат, шашек и бильярда, расположенные в центре досуга, ставшие местом встреч и общения.
</a:t>
            </a:r>
            <a:endParaRPr lang="en-US" sz="1200">
              <a:solidFill>
                <a:prstClr val="black"/>
              </a:solidFill>
              <a:latin typeface="Calibri"/>
            </a:endParaRPr>
          </a:p>
        </p:txBody>
      </p:sp>
      <p:sp>
        <p:nvSpPr>
          <p:cNvPr id="9" name="Text 2"/>
          <p:cNvSpPr txBox="1"/>
          <p:nvPr/>
        </p:nvSpPr>
        <p:spPr>
          <a:xfrm>
            <a:off x="558033" y="4364833"/>
            <a:ext cx="3600000" cy="502800"/>
          </a:xfrm>
          <a:prstGeom prst="rect">
            <a:avLst/>
          </a:prstGeom>
          <a:noFill/>
        </p:spPr>
        <p:txBody>
          <a:bodyPr wrap="square" lIns="0" tIns="0" rIns="0" bIns="0" rtlCol="0" anchor="ctr"/>
          <a:lstStyle/>
          <a:p>
            <a:pPr defTabSz="1219170"/>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Игровые комнаты и бильярд
</a:t>
            </a:r>
            <a:endParaRPr lang="en-US" sz="1600">
              <a:solidFill>
                <a:prstClr val="black"/>
              </a:solidFill>
              <a:latin typeface="Calibri"/>
            </a:endParaRPr>
          </a:p>
        </p:txBody>
      </p:sp>
      <p:sp>
        <p:nvSpPr>
          <p:cNvPr id="10" name="Text 3"/>
          <p:cNvSpPr txBox="1"/>
          <p:nvPr/>
        </p:nvSpPr>
        <p:spPr>
          <a:xfrm>
            <a:off x="4260500"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Колесо обозрения, карусели и качели привлекали как детей, так и взрослых, создавая атмосферу праздника и лафа для отдыхающих.
</a:t>
            </a:r>
            <a:endParaRPr lang="en-US" sz="1200">
              <a:solidFill>
                <a:prstClr val="black"/>
              </a:solidFill>
              <a:latin typeface="Calibri"/>
            </a:endParaRPr>
          </a:p>
        </p:txBody>
      </p:sp>
      <p:sp>
        <p:nvSpPr>
          <p:cNvPr id="11" name="Text 4"/>
          <p:cNvSpPr txBox="1"/>
          <p:nvPr/>
        </p:nvSpPr>
        <p:spPr>
          <a:xfrm>
            <a:off x="4260500" y="4364833"/>
            <a:ext cx="3600000" cy="502800"/>
          </a:xfrm>
          <a:prstGeom prst="rect">
            <a:avLst/>
          </a:prstGeom>
          <a:noFill/>
        </p:spPr>
        <p:txBody>
          <a:bodyPr wrap="square" lIns="0" tIns="0" rIns="0" bIns="0" rtlCol="0" anchor="ctr"/>
          <a:lstStyle/>
          <a:p>
            <a:pPr defTabSz="1219170"/>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Аттракционы для всей семьи
</a:t>
            </a:r>
            <a:endParaRPr lang="en-US" sz="1600">
              <a:solidFill>
                <a:prstClr val="black"/>
              </a:solidFill>
              <a:latin typeface="Calibri"/>
            </a:endParaRPr>
          </a:p>
        </p:txBody>
      </p:sp>
      <p:sp>
        <p:nvSpPr>
          <p:cNvPr id="12" name="Text 5"/>
          <p:cNvSpPr txBox="1"/>
          <p:nvPr/>
        </p:nvSpPr>
        <p:spPr>
          <a:xfrm>
            <a:off x="7973867" y="4942100"/>
            <a:ext cx="3600000" cy="1446400"/>
          </a:xfrm>
          <a:prstGeom prst="rect">
            <a:avLst/>
          </a:prstGeom>
          <a:noFill/>
        </p:spPr>
        <p:txBody>
          <a:bodyPr wrap="square" lIns="0" tIns="0" rIns="0" bIns="0" rtlCol="0" anchor="t"/>
          <a:lstStyle/>
          <a:p>
            <a:pPr defTabSz="1219170"/>
            <a:r>
              <a:rPr lang="en-US" sz="1200">
                <a:solidFill>
                  <a:srgbClr val="000000"/>
                </a:solidFill>
                <a:latin typeface="Arial" panose="020b0604020202020204" pitchFamily="34" charset="0"/>
                <a:ea typeface="Arial" panose="020b0604020202020204" pitchFamily="34" charset="0"/>
                <a:cs typeface="Arial" panose="020b0604020202020204" pitchFamily="34" charset="0"/>
              </a:rPr>
              <a:t>Летний кинотеатр на 400 мест и оборудованная танцевальная площадка стали центрами культурного досуга, особенно популярными среди молодёжи.
</a:t>
            </a:r>
            <a:endParaRPr lang="en-US" sz="1200">
              <a:solidFill>
                <a:prstClr val="black"/>
              </a:solidFill>
              <a:latin typeface="Calibri"/>
            </a:endParaRPr>
          </a:p>
        </p:txBody>
      </p:sp>
      <p:sp>
        <p:nvSpPr>
          <p:cNvPr id="13" name="Text 6"/>
          <p:cNvSpPr txBox="1"/>
          <p:nvPr/>
        </p:nvSpPr>
        <p:spPr>
          <a:xfrm>
            <a:off x="7973867" y="4364833"/>
            <a:ext cx="3600000" cy="502800"/>
          </a:xfrm>
          <a:prstGeom prst="rect">
            <a:avLst/>
          </a:prstGeom>
          <a:noFill/>
        </p:spPr>
        <p:txBody>
          <a:bodyPr wrap="square" lIns="0" tIns="0" rIns="0" bIns="0" rtlCol="0" anchor="ctr"/>
          <a:lstStyle/>
          <a:p>
            <a:pPr defTabSz="1219170"/>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Летний кинотеатр и танцплощадка
</a:t>
            </a:r>
            <a:endParaRPr lang="en-US" sz="1600">
              <a:solidFill>
                <a:prstClr val="black"/>
              </a:solidFill>
              <a:latin typeface="Calibri"/>
            </a:endParaRPr>
          </a:p>
        </p:txBody>
      </p:sp>
      <p:sp>
        <p:nvSpPr>
          <p:cNvPr id="14" name="Text 7"/>
          <p:cNvSpPr txBox="1"/>
          <p:nvPr/>
        </p:nvSpPr>
        <p:spPr>
          <a:xfrm>
            <a:off x="558033" y="525200"/>
            <a:ext cx="11016000" cy="443200"/>
          </a:xfrm>
          <a:prstGeom prst="rect">
            <a:avLst/>
          </a:prstGeom>
          <a:noFill/>
        </p:spPr>
        <p:txBody>
          <a:bodyPr wrap="square" lIns="0" tIns="0" rIns="0" bIns="0" rtlCol="0" anchor="ctr"/>
          <a:lstStyle/>
          <a:p>
            <a:pPr defTabSz="1219170">
              <a:lnSpc>
                <a:spcPct val="90000"/>
              </a:lnSpc>
            </a:pPr>
            <a:r>
              <a:rPr lang="ru-RU" sz="3200" b="1">
                <a:solidFill>
                  <a:srgbClr val="000000"/>
                </a:solidFill>
                <a:latin typeface="Arial" panose="020b0604020202020204" pitchFamily="34" charset="0"/>
                <a:ea typeface="Arial" panose="020b0604020202020204" pitchFamily="34" charset="0"/>
                <a:cs typeface="Arial" panose="020b0604020202020204" pitchFamily="34" charset="0"/>
              </a:rPr>
              <a:t> З</a:t>
            </a:r>
            <a:r>
              <a:rPr lang="en-US" sz="3200" b="1" err="1">
                <a:solidFill>
                  <a:srgbClr val="000000"/>
                </a:solidFill>
                <a:latin typeface="Arial" panose="020b0604020202020204" pitchFamily="34" charset="0"/>
                <a:ea typeface="Arial" panose="020b0604020202020204" pitchFamily="34" charset="0"/>
                <a:cs typeface="Arial" panose="020b0604020202020204" pitchFamily="34" charset="0"/>
              </a:rPr>
              <a:t>оны отдыха в селе
</a:t>
            </a:r>
            <a:endParaRPr lang="en-US" sz="3200">
              <a:solidFill>
                <a:prstClr val="black"/>
              </a:solidFill>
              <a:latin typeface="Calibri"/>
            </a:endParaRPr>
          </a:p>
        </p:txBody>
      </p:sp>
      <p:pic>
        <p:nvPicPr>
          <p:cNvPr id="15" name="Рисунок 14">
            <a:extLst>
              <a:ext uri="{FF2B5EF4-FFF2-40B4-BE49-F238E27FC236}">
                <a16:creationId xmlns:a16="http://schemas.microsoft.com/office/drawing/2014/main" id="{AC55ACDD-5CDD-459D-9AEB-7702E89D6A9A}"/>
              </a:ext>
            </a:extLst>
          </p:cNvPr>
          <p:cNvPicPr>
            <a:picLocks noChangeAspect="1"/>
          </p:cNvPicPr>
          <p:nvPr/>
        </p:nvPicPr>
        <p:blipFill>
          <a:blip r:embed="rId5"/>
          <a:stretch>
            <a:fillRect/>
          </a:stretch>
        </p:blipFill>
        <p:spPr>
          <a:xfrm>
            <a:off x="5255708" y="276173"/>
            <a:ext cx="6378259" cy="3619160"/>
          </a:xfrm>
          <a:prstGeom prst="rect">
            <a:avLst/>
          </a:prstGeom>
        </p:spPr>
      </p:pic>
    </p:spTree>
    <p:extLst>
      <p:ext uri="{BB962C8B-B14F-4D97-AF65-F5344CB8AC3E}">
        <p14:creationId xmlns:p14="http://schemas.microsoft.com/office/powerpoint/2010/main" val="55695856"/>
      </p:ext>
    </p:extLst>
  </p:cSld>
  <p:clrMapOvr>
    <a:masterClrMapping/>
  </p:clrMapOvr>
  <p:transition/>
  <p:timing/>
</p:sld>
</file>

<file path=ppt/slides/slide6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AF9E7"/>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pic>
        <p:nvPicPr>
          <p:cNvPr id="3" name="Image 1" descr="preencoded.png"/>
          <p:cNvPicPr>
            <a:picLocks noChangeAspect="1"/>
          </p:cNvPicPr>
          <p:nvPr/>
        </p:nvPicPr>
        <p:blipFill>
          <a:blip r:embed="rId4"/>
          <a:stretch>
            <a:fillRect/>
          </a:stretch>
        </p:blipFill>
        <p:spPr>
          <a:xfrm>
            <a:off x="0" y="0"/>
            <a:ext cx="12192000" cy="6858000"/>
          </a:xfrm>
          <a:prstGeom prst="rect">
            <a:avLst/>
          </a:prstGeom>
        </p:spPr>
      </p:pic>
      <p:pic>
        <p:nvPicPr>
          <p:cNvPr id="4" name="Image 2" descr="preencoded.png"/>
          <p:cNvPicPr>
            <a:picLocks noChangeAspect="1"/>
          </p:cNvPicPr>
          <p:nvPr/>
        </p:nvPicPr>
        <p:blipFill>
          <a:blip r:embed="rId5"/>
          <a:stretch>
            <a:fillRect/>
          </a:stretch>
        </p:blipFill>
        <p:spPr>
          <a:xfrm>
            <a:off x="0" y="0"/>
            <a:ext cx="12192000" cy="6858000"/>
          </a:xfrm>
          <a:prstGeom prst="rect">
            <a:avLst/>
          </a:prstGeom>
        </p:spPr>
      </p:pic>
      <p:sp>
        <p:nvSpPr>
          <p:cNvPr id="5" name="Text 0"/>
          <p:cNvSpPr txBox="1"/>
          <p:nvPr/>
        </p:nvSpPr>
        <p:spPr>
          <a:xfrm>
            <a:off x="8244933" y="2087967"/>
            <a:ext cx="3356000" cy="3299600"/>
          </a:xfrm>
          <a:prstGeom prst="rect">
            <a:avLst/>
          </a:prstGeom>
          <a:noFill/>
        </p:spPr>
        <p:txBody>
          <a:bodyPr wrap="square" lIns="0" tIns="0" rIns="0" bIns="0" rtlCol="0" anchor="t"/>
          <a:lstStyle/>
          <a:p>
            <a:pPr defTabSz="1219170">
              <a:lnSpc>
                <a:spcPct val="115000"/>
              </a:lnSpc>
            </a:pPr>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Репертуар и выступления вдохновляли не только коллективы, но и каждого жителя на активное участие в жизни села.
</a:t>
            </a:r>
            <a:endParaRPr lang="en-US" sz="1600">
              <a:solidFill>
                <a:prstClr val="black"/>
              </a:solidFill>
              <a:latin typeface="Calibri"/>
            </a:endParaRPr>
          </a:p>
        </p:txBody>
      </p:sp>
      <p:sp>
        <p:nvSpPr>
          <p:cNvPr id="6" name="Text 1"/>
          <p:cNvSpPr txBox="1"/>
          <p:nvPr/>
        </p:nvSpPr>
        <p:spPr>
          <a:xfrm>
            <a:off x="558033" y="2087967"/>
            <a:ext cx="3174400" cy="3299600"/>
          </a:xfrm>
          <a:prstGeom prst="rect">
            <a:avLst/>
          </a:prstGeom>
          <a:noFill/>
        </p:spPr>
        <p:txBody>
          <a:bodyPr wrap="square" lIns="0" tIns="0" rIns="0" bIns="0" rtlCol="0" anchor="t"/>
          <a:lstStyle/>
          <a:p>
            <a:pPr defTabSz="1219170">
              <a:lnSpc>
                <a:spcPct val="115000"/>
              </a:lnSpc>
            </a:pPr>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Культурные мероприятия способствовали поднятию морального духа и стимулировали трудовые достижения сельчан.
</a:t>
            </a:r>
            <a:endParaRPr lang="en-US" sz="1600">
              <a:solidFill>
                <a:prstClr val="black"/>
              </a:solidFill>
              <a:latin typeface="Calibri"/>
            </a:endParaRPr>
          </a:p>
        </p:txBody>
      </p:sp>
      <p:sp>
        <p:nvSpPr>
          <p:cNvPr id="7" name="Text 2"/>
          <p:cNvSpPr txBox="1"/>
          <p:nvPr/>
        </p:nvSpPr>
        <p:spPr>
          <a:xfrm>
            <a:off x="4450833" y="2087967"/>
            <a:ext cx="3174400" cy="3299600"/>
          </a:xfrm>
          <a:prstGeom prst="rect">
            <a:avLst/>
          </a:prstGeom>
          <a:noFill/>
        </p:spPr>
        <p:txBody>
          <a:bodyPr wrap="square" lIns="0" tIns="0" rIns="0" bIns="0" rtlCol="0" anchor="t"/>
          <a:lstStyle/>
          <a:p>
            <a:pPr defTabSz="1219170">
              <a:lnSpc>
                <a:spcPct val="115000"/>
              </a:lnSpc>
            </a:pPr>
            <a:r>
              <a:rPr lang="en-US" sz="1600">
                <a:solidFill>
                  <a:srgbClr val="000000"/>
                </a:solidFill>
                <a:latin typeface="Arial" panose="020b0604020202020204" pitchFamily="34" charset="0"/>
                <a:ea typeface="Arial" panose="020b0604020202020204" pitchFamily="34" charset="0"/>
                <a:cs typeface="Arial" panose="020b0604020202020204" pitchFamily="34" charset="0"/>
              </a:rPr>
              <a:t>Агиткультбригада выражала важные события села через песни и театрализованные постановки, укрепляя чувство общности.
</a:t>
            </a:r>
            <a:endParaRPr lang="en-US" sz="1600">
              <a:solidFill>
                <a:prstClr val="black"/>
              </a:solidFill>
              <a:latin typeface="Calibri"/>
            </a:endParaRPr>
          </a:p>
        </p:txBody>
      </p:sp>
      <p:sp>
        <p:nvSpPr>
          <p:cNvPr id="8" name="Text 3"/>
          <p:cNvSpPr txBox="1"/>
          <p:nvPr/>
        </p:nvSpPr>
        <p:spPr>
          <a:xfrm>
            <a:off x="558033" y="525200"/>
            <a:ext cx="10949200" cy="443200"/>
          </a:xfrm>
          <a:prstGeom prst="rect">
            <a:avLst/>
          </a:prstGeom>
          <a:noFill/>
        </p:spPr>
        <p:txBody>
          <a:bodyPr wrap="square" lIns="0" tIns="0" rIns="0" bIns="0" rtlCol="0" anchor="ctr"/>
          <a:lstStyle/>
          <a:p>
            <a:pPr defTabSz="1219170">
              <a:lnSpc>
                <a:spcPct val="90000"/>
              </a:lnSpc>
            </a:pPr>
            <a:r>
              <a:rPr lang="en-US" sz="3200" b="1">
                <a:solidFill>
                  <a:srgbClr val="000000"/>
                </a:solidFill>
                <a:latin typeface="Arial" panose="020b0604020202020204" pitchFamily="34" charset="0"/>
                <a:ea typeface="Arial" panose="020b0604020202020204" pitchFamily="34" charset="0"/>
                <a:cs typeface="Arial" panose="020b0604020202020204" pitchFamily="34" charset="0"/>
              </a:rPr>
              <a:t>Влияние культуры на колхозников
</a:t>
            </a:r>
            <a:endParaRPr lang="en-US" sz="3200">
              <a:solidFill>
                <a:prstClr val="black"/>
              </a:solidFill>
              <a:latin typeface="Calibri"/>
            </a:endParaRPr>
          </a:p>
        </p:txBody>
      </p:sp>
      <p:sp>
        <p:nvSpPr>
          <p:cNvPr id="9" name="Text 4"/>
          <p:cNvSpPr txBox="1"/>
          <p:nvPr/>
        </p:nvSpPr>
        <p:spPr>
          <a:xfrm>
            <a:off x="11507200" y="6388533"/>
            <a:ext cx="786400" cy="502800"/>
          </a:xfrm>
          <a:prstGeom prst="rect">
            <a:avLst/>
          </a:prstGeom>
          <a:noFill/>
        </p:spPr>
        <p:txBody>
          <a:bodyPr wrap="square" lIns="0" tIns="0" rIns="0" bIns="0" rtlCol="0" anchor="t"/>
          <a:lstStyle/>
          <a:p>
            <a:pPr algn="ctr" defTabSz="1219170"/>
            <a:r>
              <a:rPr lang="en-US" sz="1333">
                <a:solidFill>
                  <a:srgbClr val="000000"/>
                </a:solidFill>
                <a:latin typeface="Arial" panose="020b0604020202020204" pitchFamily="34" charset="0"/>
                <a:ea typeface="Arial" panose="020b0604020202020204" pitchFamily="34" charset="0"/>
                <a:cs typeface="Arial" panose="020b0604020202020204" pitchFamily="34" charset="0"/>
              </a:rPr>
              <a:t>9</a:t>
            </a:r>
            <a:endParaRPr lang="en-US" sz="1333">
              <a:solidFill>
                <a:prstClr val="black"/>
              </a:solidFill>
              <a:latin typeface="Calibri"/>
            </a:endParaRPr>
          </a:p>
        </p:txBody>
      </p:sp>
    </p:spTree>
  </p:cSld>
  <p:clrMapOvr>
    <a:masterClrMapping/>
  </p:clrMapOvr>
  <p:transition/>
  <p:timing/>
</p:sld>
</file>

<file path=ppt/slides/slide6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BBC4FF"/>
        </a:solidFill>
        <a:effectLst/>
      </p:bgPr>
    </p:bg>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Text 0"/>
          <p:cNvSpPr txBox="1"/>
          <p:nvPr/>
        </p:nvSpPr>
        <p:spPr>
          <a:xfrm>
            <a:off x="1017733" y="1553600"/>
            <a:ext cx="9832800" cy="3736000"/>
          </a:xfrm>
          <a:prstGeom prst="rect">
            <a:avLst/>
          </a:prstGeom>
          <a:noFill/>
        </p:spPr>
        <p:txBody>
          <a:bodyPr wrap="square" lIns="0" tIns="0" rIns="0" bIns="0" rtlCol="0" anchor="ctr"/>
          <a:lstStyle/>
          <a:p>
            <a:pPr defTabSz="1219170">
              <a:lnSpc>
                <a:spcPct val="90000"/>
              </a:lnSpc>
            </a:pPr>
            <a:r>
              <a:rPr lang="en-US" sz="3200" b="1">
                <a:solidFill>
                  <a:srgbClr val="000000"/>
                </a:solidFill>
                <a:latin typeface="Arial" panose="020b0604020202020204" pitchFamily="34" charset="0"/>
                <a:ea typeface="Arial" panose="020b0604020202020204" pitchFamily="34" charset="0"/>
                <a:cs typeface="Arial" panose="020b0604020202020204" pitchFamily="34" charset="0"/>
              </a:rPr>
              <a:t>Культура как основа процветания села
</a:t>
            </a:r>
            <a:r>
              <a:rPr lang="en-US" sz="1867">
                <a:solidFill>
                  <a:srgbClr val="000000"/>
                </a:solidFill>
                <a:latin typeface="Arial" panose="020b0604020202020204" pitchFamily="34" charset="0"/>
                <a:ea typeface="Arial" panose="020b0604020202020204" pitchFamily="34" charset="0"/>
                <a:cs typeface="Arial" panose="020b0604020202020204" pitchFamily="34" charset="0"/>
              </a:rPr>
              <a:t>Инвестиции в культурную инфраструктуру создали сплочённое сообщество, повысили уровень жизни и заложили фундамент для будущих успехов.
</a:t>
            </a:r>
            <a:endParaRPr lang="en-US" sz="3200">
              <a:solidFill>
                <a:prstClr val="black"/>
              </a:solidFill>
              <a:latin typeface="Calibri"/>
            </a:endParaRPr>
          </a:p>
        </p:txBody>
      </p:sp>
    </p:spTree>
  </p:cSld>
  <p:clrMapOvr>
    <a:masterClrMapping/>
  </p:clrMapOvr>
  <p:transition/>
  <p:timing/>
</p:sld>
</file>

<file path=ppt/slides/slide6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0"/>
          <p:cNvSpPr/>
          <p:nvPr/>
        </p:nvSpPr>
        <p:spPr>
          <a:xfrm>
            <a:off x="4797138" y="1954708"/>
            <a:ext cx="5948795" cy="2362597"/>
          </a:xfrm>
          <a:prstGeom prst="rect">
            <a:avLst/>
          </a:prstGeom>
          <a:noFill/>
        </p:spPr>
        <p:txBody>
          <a:bodyPr wrap="square" lIns="0" tIns="0" rIns="0" bIns="0" rtlCol="0" anchor="t"/>
          <a:lstStyle/>
          <a:p>
            <a:pPr defTabSz="761970">
              <a:lnSpc>
                <a:spcPts val="4625"/>
              </a:lnSpc>
            </a:pPr>
            <a:r>
              <a:rPr lang="en-US" sz="3708" b="1">
                <a:solidFill>
                  <a:srgbClr val="FFF8F5"/>
                </a:solidFill>
                <a:latin typeface="Noto Serif HK Bold" pitchFamily="34" charset="0"/>
                <a:ea typeface="Noto Serif HK Bold" pitchFamily="34" charset="-122"/>
                <a:cs typeface="Noto Serif HK Bold" pitchFamily="34" charset="-120"/>
              </a:rPr>
              <a:t>Вклад Бернацкого Николая Ивановича в развитие колхоза «Украина»</a:t>
            </a:r>
            <a:endParaRPr lang="en-US" sz="3708">
              <a:solidFill>
                <a:prstClr val="black"/>
              </a:solidFill>
              <a:latin typeface="Trebuchet MS" panose="020b0603020202020204"/>
            </a:endParaRPr>
          </a:p>
        </p:txBody>
      </p:sp>
      <p:sp>
        <p:nvSpPr>
          <p:cNvPr id="4" name="Text 1"/>
          <p:cNvSpPr/>
          <p:nvPr/>
        </p:nvSpPr>
        <p:spPr>
          <a:xfrm>
            <a:off x="5233492" y="4600774"/>
            <a:ext cx="6297018" cy="302419"/>
          </a:xfrm>
          <a:prstGeom prst="rect">
            <a:avLst/>
          </a:prstGeom>
          <a:noFill/>
        </p:spPr>
        <p:txBody>
          <a:bodyPr wrap="none" lIns="0" tIns="0" rIns="0" bIns="0" rtlCol="0" anchor="t"/>
          <a:lstStyle/>
          <a:p>
            <a:pPr defTabSz="761970">
              <a:lnSpc>
                <a:spcPts val="2375"/>
              </a:lnSpc>
            </a:pPr>
            <a:endParaRPr lang="en-US" sz="1458">
              <a:solidFill>
                <a:prstClr val="black"/>
              </a:solidFill>
              <a:latin typeface="Trebuchet MS" panose="020b0603020202020204"/>
            </a:endParaRP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64" y="77932"/>
            <a:ext cx="4365625" cy="6657758"/>
          </a:xfrm>
          <a:prstGeom prst="rect">
            <a:avLst/>
          </a:prstGeom>
        </p:spPr>
      </p:pic>
    </p:spTree>
  </p:cSld>
  <p:clrMapOvr>
    <a:masterClrMapping/>
  </p:clrMapOvr>
  <p:transition/>
  <p:timing/>
</p:sld>
</file>

<file path=ppt/slides/slide6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0"/>
          <p:cNvSpPr/>
          <p:nvPr/>
        </p:nvSpPr>
        <p:spPr>
          <a:xfrm>
            <a:off x="7117772" y="2069523"/>
            <a:ext cx="4390160" cy="2623585"/>
          </a:xfrm>
          <a:prstGeom prst="rect">
            <a:avLst/>
          </a:prstGeom>
          <a:noFill/>
        </p:spPr>
        <p:txBody>
          <a:bodyPr wrap="square" lIns="0" tIns="0" rIns="0" bIns="0" rtlCol="0" anchor="t"/>
          <a:lstStyle/>
          <a:p>
            <a:pPr defTabSz="761970">
              <a:lnSpc>
                <a:spcPts val="4625"/>
              </a:lnSpc>
            </a:pPr>
            <a:endParaRPr lang="en-US" sz="3708">
              <a:solidFill>
                <a:prstClr val="black"/>
              </a:solidFill>
              <a:latin typeface="Trebuchet MS" panose="020b0603020202020204"/>
            </a:endParaRPr>
          </a:p>
        </p:txBody>
      </p:sp>
      <p:sp>
        <p:nvSpPr>
          <p:cNvPr id="4" name="Text 1"/>
          <p:cNvSpPr/>
          <p:nvPr/>
        </p:nvSpPr>
        <p:spPr>
          <a:xfrm>
            <a:off x="329046" y="4823113"/>
            <a:ext cx="11473294" cy="1861705"/>
          </a:xfrm>
          <a:prstGeom prst="rect">
            <a:avLst/>
          </a:prstGeom>
          <a:noFill/>
        </p:spPr>
        <p:txBody>
          <a:bodyPr wrap="square" lIns="0" tIns="0" rIns="0" bIns="0" rtlCol="0" anchor="t"/>
          <a:lstStyle/>
          <a:p>
            <a:pPr algn="ctr" defTabSz="761970">
              <a:lnSpc>
                <a:spcPct val="150000"/>
              </a:lnSpc>
            </a:pPr>
            <a:r>
              <a:rPr lang="en-US" sz="2000">
                <a:solidFill>
                  <a:srgbClr val="D3C9C5"/>
                </a:solidFill>
                <a:latin typeface="Comic Sans MS" panose="030f0702030302020204" pitchFamily="66" charset="0"/>
                <a:ea typeface="Noto Serif HK" pitchFamily="34" charset="-122"/>
                <a:cs typeface="Noto Serif HK" pitchFamily="34" charset="-120"/>
              </a:rPr>
              <a:t>В </a:t>
            </a:r>
            <a:r>
              <a:rPr lang="en-US" sz="2000" b="1">
                <a:solidFill>
                  <a:srgbClr val="D3C9C5"/>
                </a:solidFill>
                <a:latin typeface="Comic Sans MS" panose="030f0702030302020204" pitchFamily="66" charset="0"/>
                <a:ea typeface="Noto Serif HK" pitchFamily="34" charset="-122"/>
                <a:cs typeface="Noto Serif HK" pitchFamily="34" charset="-120"/>
              </a:rPr>
              <a:t>1930-х годах</a:t>
            </a:r>
            <a:r>
              <a:rPr lang="en-US" sz="2000">
                <a:solidFill>
                  <a:srgbClr val="D3C9C5"/>
                </a:solidFill>
                <a:latin typeface="Comic Sans MS" panose="030f0702030302020204" pitchFamily="66" charset="0"/>
                <a:ea typeface="Noto Serif HK" pitchFamily="34" charset="-122"/>
                <a:cs typeface="Noto Serif HK" pitchFamily="34" charset="-120"/>
              </a:rPr>
              <a:t> в ходе политики коллективизации крестьянские хозяйства Крыма объединялись в крупные коллективные предприятия. Фермеры передавали землю и скот в колхозы, получая взамен государственную поддержку. Система столкнулась с трудностями в первые годы, однако со временем стала основой аграрного уклада региона.</a:t>
            </a:r>
            <a:endParaRPr lang="en-US" sz="2000">
              <a:solidFill>
                <a:prstClr val="black"/>
              </a:solidFill>
              <a:latin typeface="Comic Sans MS" pitchFamily="66" charset="0"/>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14" y="0"/>
            <a:ext cx="6718978" cy="4626297"/>
          </a:xfrm>
          <a:prstGeom prst="rect">
            <a:avLst/>
          </a:prstGeom>
        </p:spPr>
      </p:pic>
    </p:spTree>
  </p:cSld>
  <p:clrMapOvr>
    <a:masterClrMapping/>
  </p:clrMapOvr>
  <p:transition/>
  <p:timing/>
</p:sld>
</file>

<file path=ppt/slides/slide6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0"/>
          <p:cNvSpPr/>
          <p:nvPr/>
        </p:nvSpPr>
        <p:spPr>
          <a:xfrm>
            <a:off x="661492" y="1541264"/>
            <a:ext cx="10869018" cy="1181298"/>
          </a:xfrm>
          <a:prstGeom prst="rect">
            <a:avLst/>
          </a:prstGeom>
          <a:noFill/>
        </p:spPr>
        <p:txBody>
          <a:bodyPr wrap="square" lIns="0" tIns="0" rIns="0" bIns="0" rtlCol="0" anchor="t"/>
          <a:lstStyle/>
          <a:p>
            <a:pPr defTabSz="761970">
              <a:lnSpc>
                <a:spcPts val="4625"/>
              </a:lnSpc>
            </a:pPr>
            <a:r>
              <a:rPr lang="ru-RU" sz="3708">
                <a:solidFill>
                  <a:prstClr val="black"/>
                </a:solidFill>
                <a:latin typeface="Trebuchet MS" panose="020b0603020202020204"/>
              </a:rPr>
              <a:t>М</a:t>
            </a:r>
            <a:endParaRPr lang="en-US" sz="3708">
              <a:solidFill>
                <a:prstClr val="black"/>
              </a:solidFill>
              <a:latin typeface="Trebuchet MS" panose="020b0603020202020204"/>
            </a:endParaRPr>
          </a:p>
        </p:txBody>
      </p:sp>
      <p:sp>
        <p:nvSpPr>
          <p:cNvPr id="15" name="Прямоугольник 14"/>
          <p:cNvSpPr/>
          <p:nvPr/>
        </p:nvSpPr>
        <p:spPr>
          <a:xfrm>
            <a:off x="103910" y="637170"/>
            <a:ext cx="9628909" cy="1785297"/>
          </a:xfrm>
          <a:prstGeom prst="rect">
            <a:avLst/>
          </a:prstGeom>
        </p:spPr>
        <p:txBody>
          <a:bodyPr wrap="square">
            <a:spAutoFit/>
          </a:bodyPr>
          <a:lstStyle/>
          <a:p>
            <a:pPr indent="373577" algn="just" defTabSz="761970">
              <a:lnSpc>
                <a:spcPct val="150000"/>
              </a:lnSpc>
              <a:spcBef>
                <a:spcPts val="500"/>
              </a:spcBef>
              <a:spcAft>
                <a:spcPts val="500"/>
              </a:spcAft>
            </a:pPr>
            <a:r>
              <a:rPr lang="ru-RU" sz="1500">
                <a:solidFill>
                  <a:prstClr val="white"/>
                </a:solidFill>
                <a:latin typeface="Comic Sans MS" panose="030f0702030302020204" pitchFamily="66" charset="0"/>
                <a:ea typeface="Times New Roman" panose="02020603050405020304" pitchFamily="18" charset="0"/>
              </a:rPr>
              <a:t>В течение советского времени колхозы в Крыму развивались и менялись. В 1950-х годах было проведено несколько реформ, направленных на улучшение работы колхозов и повышение их эффективности. В это время начали внедрять новые методы земледелия, использовать технику и удобрения, что способствовало росту урожайности. В 1960-х годах появились крупные колхозы, которые занимались не только выращиванием зерновых и овощных культур, но и животноводством. </a:t>
            </a:r>
          </a:p>
        </p:txBody>
      </p:sp>
      <p:sp>
        <p:nvSpPr>
          <p:cNvPr id="16" name="AutoShape 2" descr="C:\Users\%D0%9D%D0%B0%D1%82%D0%B0%D0%BB%D1%8C%D1%8F\Downloads\IMG_20260415_131417.png"/>
          <p:cNvSpPr>
            <a:spLocks noChangeAspect="1" noChangeArrowheads="1"/>
          </p:cNvSpPr>
          <p:nvPr/>
        </p:nvSpPr>
        <p:spPr bwMode="auto">
          <a:xfrm>
            <a:off x="129646" y="-120386"/>
            <a:ext cx="254000" cy="25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6200" tIns="38100" rIns="76200" bIns="38100" numCol="1" anchor="t" anchorCtr="0" compatLnSpc="1">
            <a:prstTxWarp prst="textNoShape">
              <a:avLst/>
            </a:prstTxWarp>
          </a:bodyPr>
          <a:lstStyle/>
          <a:p>
            <a:pPr defTabSz="761970"/>
            <a:endParaRPr lang="ru-RU" sz="1500">
              <a:solidFill>
                <a:prstClr val="black"/>
              </a:solidFill>
              <a:latin typeface="Trebuchet MS" panose="020b0603020202020204"/>
            </a:endParaRPr>
          </a:p>
        </p:txBody>
      </p:sp>
      <p:sp>
        <p:nvSpPr>
          <p:cNvPr id="17" name="AutoShape 4" descr="C:\Users\%D0%9D%D0%B0%D1%82%D0%B0%D0%BB%D1%8C%D1%8F\Downloads\IMG_20260415_131417.png"/>
          <p:cNvSpPr>
            <a:spLocks noChangeAspect="1" noChangeArrowheads="1"/>
          </p:cNvSpPr>
          <p:nvPr/>
        </p:nvSpPr>
        <p:spPr bwMode="auto">
          <a:xfrm>
            <a:off x="-588818" y="6614"/>
            <a:ext cx="1099464" cy="109946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6200" tIns="38100" rIns="76200" bIns="38100" numCol="1" anchor="t" anchorCtr="0" compatLnSpc="1">
            <a:prstTxWarp prst="textNoShape">
              <a:avLst/>
            </a:prstTxWarp>
          </a:bodyPr>
          <a:lstStyle/>
          <a:p>
            <a:pPr defTabSz="761970"/>
            <a:endParaRPr lang="ru-RU" sz="1500">
              <a:solidFill>
                <a:prstClr val="black"/>
              </a:solidFill>
              <a:latin typeface="Trebuchet MS" panose="020b0603020202020204"/>
            </a:endParaRPr>
          </a:p>
        </p:txBody>
      </p:sp>
      <p:pic>
        <p:nvPicPr>
          <p:cNvPr id="20" name="Рисунок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645" y="2445358"/>
            <a:ext cx="9476173" cy="4274097"/>
          </a:xfrm>
          <a:prstGeom prst="rect">
            <a:avLst/>
          </a:prstGeom>
        </p:spPr>
      </p:pic>
    </p:spTree>
  </p:cSld>
  <p:clrMapOvr>
    <a:masterClrMapping/>
  </p:clrMapOvr>
  <p:transition/>
  <p:timing/>
</p:sld>
</file>

<file path=ppt/slides/slide6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Прямоугольник 1"/>
          <p:cNvSpPr/>
          <p:nvPr/>
        </p:nvSpPr>
        <p:spPr>
          <a:xfrm>
            <a:off x="5498522" y="588212"/>
            <a:ext cx="4287163" cy="6241837"/>
          </a:xfrm>
          <a:prstGeom prst="rect">
            <a:avLst/>
          </a:prstGeom>
        </p:spPr>
        <p:txBody>
          <a:bodyPr wrap="square">
            <a:spAutoFit/>
          </a:bodyPr>
          <a:lstStyle/>
          <a:p>
            <a:pPr indent="373577" algn="ctr" defTabSz="761970">
              <a:lnSpc>
                <a:spcPct val="150000"/>
              </a:lnSpc>
              <a:spcBef>
                <a:spcPts val="500"/>
              </a:spcBef>
              <a:spcAft>
                <a:spcPts val="500"/>
              </a:spcAft>
            </a:pPr>
            <a:r>
              <a:rPr lang="ru-RU" sz="3000">
                <a:solidFill>
                  <a:prstClr val="white"/>
                </a:solidFill>
                <a:latin typeface="Times New Roman" panose="02020603050405020304" pitchFamily="18" charset="0"/>
                <a:ea typeface="Times New Roman" panose="02020603050405020304" pitchFamily="18" charset="0"/>
              </a:rPr>
              <a:t>В 1970-х годах в колхозах начали использовать механизированные комбайны, трактора и другую технику, что значительно ускорило работу и повысило урожайность.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859" y="254000"/>
            <a:ext cx="4389438" cy="6350000"/>
          </a:xfrm>
          <a:prstGeom prst="rect">
            <a:avLst/>
          </a:prstGeom>
        </p:spPr>
      </p:pic>
    </p:spTree>
    <p:extLst>
      <p:ext uri="{BB962C8B-B14F-4D97-AF65-F5344CB8AC3E}">
        <p14:creationId xmlns:p14="http://schemas.microsoft.com/office/powerpoint/2010/main" val="1616822768"/>
      </p:ext>
    </p:extLst>
  </p:cSld>
  <p:clrMapOvr>
    <a:masterClrMapping/>
  </p:clrMapOvr>
  <p:transition/>
  <p:timing/>
</p:sld>
</file>

<file path=ppt/slides/slide6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Прямоугольник 12"/>
          <p:cNvSpPr/>
          <p:nvPr/>
        </p:nvSpPr>
        <p:spPr>
          <a:xfrm>
            <a:off x="374316" y="2698031"/>
            <a:ext cx="11443368" cy="4478149"/>
          </a:xfrm>
          <a:prstGeom prst="rect">
            <a:avLst/>
          </a:prstGeom>
        </p:spPr>
        <p:txBody>
          <a:bodyPr wrap="square">
            <a:spAutoFit/>
          </a:bodyPr>
          <a:lstStyle/>
          <a:p>
            <a:pPr defTabSz="761970"/>
            <a:endParaRPr lang="ru-RU" sz="1500">
              <a:solidFill>
                <a:srgbClr val="1B1E24"/>
              </a:solidFill>
              <a:latin typeface="Times New Roman" panose="02020603050405020304" pitchFamily="18" charset="0"/>
              <a:ea typeface="Times New Roman" panose="02020603050405020304" pitchFamily="18" charset="0"/>
            </a:endParaRPr>
          </a:p>
          <a:p>
            <a:pPr defTabSz="761970"/>
            <a:endParaRPr lang="ru-RU" sz="1500">
              <a:solidFill>
                <a:srgbClr val="1B1E24"/>
              </a:solidFill>
              <a:latin typeface="Times New Roman" panose="02020603050405020304" pitchFamily="18" charset="0"/>
              <a:ea typeface="Times New Roman" panose="02020603050405020304" pitchFamily="18" charset="0"/>
            </a:endParaRPr>
          </a:p>
          <a:p>
            <a:pPr defTabSz="761970"/>
            <a:endParaRPr lang="ru-RU" sz="1500">
              <a:solidFill>
                <a:srgbClr val="1B1E24"/>
              </a:solidFill>
              <a:latin typeface="Times New Roman" panose="02020603050405020304" pitchFamily="18" charset="0"/>
              <a:ea typeface="Times New Roman" panose="02020603050405020304" pitchFamily="18" charset="0"/>
            </a:endParaRPr>
          </a:p>
          <a:p>
            <a:pPr defTabSz="761970"/>
            <a:endParaRPr lang="ru-RU" sz="3000">
              <a:solidFill>
                <a:srgbClr val="1B1E24"/>
              </a:solidFill>
              <a:latin typeface="Times New Roman" panose="02020603050405020304" pitchFamily="18" charset="0"/>
              <a:ea typeface="Times New Roman" panose="02020603050405020304" pitchFamily="18" charset="0"/>
            </a:endParaRPr>
          </a:p>
          <a:p>
            <a:pPr defTabSz="761970"/>
            <a:r>
              <a:rPr lang="ru-RU" sz="3000">
                <a:solidFill>
                  <a:srgbClr val="1B1E24"/>
                </a:solidFill>
                <a:latin typeface="Times New Roman" panose="02020603050405020304" pitchFamily="18" charset="0"/>
                <a:ea typeface="Times New Roman" panose="02020603050405020304" pitchFamily="18" charset="0"/>
              </a:rPr>
              <a:t> </a:t>
            </a:r>
            <a:r>
              <a:rPr lang="ru-RU" sz="3000">
                <a:solidFill>
                  <a:prstClr val="white"/>
                </a:solidFill>
                <a:latin typeface="Times New Roman" panose="02020603050405020304" pitchFamily="18" charset="0"/>
                <a:ea typeface="Times New Roman" panose="02020603050405020304" pitchFamily="18" charset="0"/>
              </a:rPr>
              <a:t>Николай Иванович Бернацкий – имя, которое вызывает уважение и гордость у тех, кто знает историю становления сельского хозяйства в Советском Союзе. Родившийся 2 августа 1933 года в селе Юзкуй (ныне – Азовское) в Геническом районе Херсонской области, он прошел путь от сельского мальчишки до настоящего профессионала, чьи достижения стали примером для целого поколения аграриев</a:t>
            </a:r>
            <a:r>
              <a:rPr lang="ru-RU" sz="3000">
                <a:solidFill>
                  <a:srgbClr val="1B1E24"/>
                </a:solidFill>
                <a:latin typeface="Times New Roman" panose="02020603050405020304" pitchFamily="18" charset="0"/>
                <a:ea typeface="Times New Roman" panose="02020603050405020304" pitchFamily="18" charset="0"/>
              </a:rPr>
              <a:t>.</a:t>
            </a:r>
            <a:endParaRPr lang="ru-RU" sz="3000">
              <a:solidFill>
                <a:prstClr val="black"/>
              </a:solidFill>
              <a:latin typeface="Trebuchet MS" panose="020b0603020202020204"/>
            </a:endParaRPr>
          </a:p>
        </p:txBody>
      </p:sp>
      <p:pic>
        <p:nvPicPr>
          <p:cNvPr id="14" name="Рисунок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632" y="0"/>
            <a:ext cx="11483473" cy="3841381"/>
          </a:xfrm>
          <a:prstGeom prst="rect">
            <a:avLst/>
          </a:prstGeom>
        </p:spPr>
      </p:pic>
    </p:spTree>
  </p:cSld>
  <p:clrMapOvr>
    <a:masterClrMapping/>
  </p:clrMapOvr>
  <p:transition/>
  <p:timing/>
</p:sld>
</file>

<file path=ppt/slides/slide6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4250" y="536965"/>
            <a:ext cx="4389855" cy="5853140"/>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144" y="668421"/>
            <a:ext cx="2603048" cy="5320632"/>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51585" y="895685"/>
            <a:ext cx="3017296" cy="5351081"/>
          </a:xfrm>
          <a:prstGeom prst="rect">
            <a:avLst/>
          </a:prstGeom>
        </p:spPr>
      </p:pic>
    </p:spTree>
    <p:extLst>
      <p:ext uri="{BB962C8B-B14F-4D97-AF65-F5344CB8AC3E}">
        <p14:creationId xmlns:p14="http://schemas.microsoft.com/office/powerpoint/2010/main" val="3335110732"/>
      </p:ext>
    </p:extLst>
  </p:cSld>
  <p:clrMapOvr>
    <a:masterClrMapping/>
  </p:clrMapOvr>
  <p:transition/>
  <p:timing/>
</p:sld>
</file>

<file path=ppt/slides/slide7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0"/>
          <p:cNvSpPr/>
          <p:nvPr/>
        </p:nvSpPr>
        <p:spPr>
          <a:xfrm>
            <a:off x="5233492" y="1052216"/>
            <a:ext cx="4725492" cy="590649"/>
          </a:xfrm>
          <a:prstGeom prst="rect">
            <a:avLst/>
          </a:prstGeom>
          <a:noFill/>
        </p:spPr>
        <p:txBody>
          <a:bodyPr wrap="none" lIns="0" tIns="0" rIns="0" bIns="0" rtlCol="0" anchor="t"/>
          <a:lstStyle/>
          <a:p>
            <a:pPr defTabSz="761970">
              <a:lnSpc>
                <a:spcPts val="4625"/>
              </a:lnSpc>
            </a:pPr>
            <a:endParaRPr lang="en-US" sz="3708">
              <a:solidFill>
                <a:prstClr val="black"/>
              </a:solidFill>
              <a:latin typeface="Trebuchet MS" panose="020b0603020202020204"/>
            </a:endParaRPr>
          </a:p>
        </p:txBody>
      </p:sp>
      <p:sp>
        <p:nvSpPr>
          <p:cNvPr id="4" name="Shape 1"/>
          <p:cNvSpPr/>
          <p:nvPr/>
        </p:nvSpPr>
        <p:spPr>
          <a:xfrm>
            <a:off x="5233492" y="1926332"/>
            <a:ext cx="3053953" cy="2298799"/>
          </a:xfrm>
          <a:prstGeom prst="roundRect">
            <a:avLst>
              <a:gd name="adj" fmla="val 1233"/>
            </a:avLst>
          </a:prstGeom>
          <a:solidFill>
            <a:srgbClr val="5F5153"/>
          </a:solidFill>
        </p:spPr>
        <p:txBody>
          <a:bodyPr/>
          <a:lstStyle/>
          <a:p/>
        </p:txBody>
      </p:sp>
      <p:sp>
        <p:nvSpPr>
          <p:cNvPr id="5" name="Text 2"/>
          <p:cNvSpPr/>
          <p:nvPr/>
        </p:nvSpPr>
        <p:spPr>
          <a:xfrm>
            <a:off x="5422504" y="2115344"/>
            <a:ext cx="2451199" cy="295275"/>
          </a:xfrm>
          <a:prstGeom prst="rect">
            <a:avLst/>
          </a:prstGeom>
          <a:noFill/>
        </p:spPr>
        <p:txBody>
          <a:bodyPr wrap="none" lIns="0" tIns="0" rIns="0" bIns="0" rtlCol="0" anchor="t"/>
          <a:lstStyle/>
          <a:p>
            <a:pPr defTabSz="761970">
              <a:lnSpc>
                <a:spcPts val="2292"/>
              </a:lnSpc>
            </a:pPr>
            <a:r>
              <a:rPr lang="en-US" sz="1833" b="1">
                <a:solidFill>
                  <a:srgbClr val="D3C9C5"/>
                </a:solidFill>
                <a:latin typeface="Noto Serif HK Bold" pitchFamily="34" charset="0"/>
                <a:ea typeface="Noto Serif HK Bold" pitchFamily="34" charset="-122"/>
                <a:cs typeface="Noto Serif HK Bold" pitchFamily="34" charset="-120"/>
              </a:rPr>
              <a:t>Передовые методы</a:t>
            </a:r>
            <a:endParaRPr lang="en-US" sz="1833">
              <a:solidFill>
                <a:prstClr val="black"/>
              </a:solidFill>
              <a:latin typeface="Trebuchet MS" panose="020b0603020202020204"/>
            </a:endParaRPr>
          </a:p>
        </p:txBody>
      </p:sp>
      <p:sp>
        <p:nvSpPr>
          <p:cNvPr id="6" name="Text 3"/>
          <p:cNvSpPr/>
          <p:nvPr/>
        </p:nvSpPr>
        <p:spPr>
          <a:xfrm>
            <a:off x="5422503" y="2524026"/>
            <a:ext cx="2675930" cy="1209675"/>
          </a:xfrm>
          <a:prstGeom prst="rect">
            <a:avLst/>
          </a:prstGeom>
          <a:noFill/>
        </p:spPr>
        <p:txBody>
          <a:bodyPr wrap="square" lIns="0" tIns="0" rIns="0" bIns="0" rtlCol="0" anchor="t"/>
          <a:lstStyle/>
          <a:p>
            <a:pPr defTabSz="761970">
              <a:lnSpc>
                <a:spcPts val="2375"/>
              </a:lnSpc>
            </a:pPr>
            <a:r>
              <a:rPr lang="en-US" sz="1458">
                <a:solidFill>
                  <a:srgbClr val="D3C9C5"/>
                </a:solidFill>
                <a:latin typeface="Noto Serif HK" pitchFamily="34" charset="0"/>
                <a:ea typeface="Noto Serif HK" pitchFamily="34" charset="-122"/>
                <a:cs typeface="Noto Serif HK" pitchFamily="34" charset="-120"/>
              </a:rPr>
              <a:t>Бернацкий активно внедрял современные агрономические практики в колхозе «Украина».</a:t>
            </a:r>
            <a:endParaRPr lang="en-US" sz="1458">
              <a:solidFill>
                <a:prstClr val="black"/>
              </a:solidFill>
              <a:latin typeface="Trebuchet MS" panose="020b0603020202020204"/>
            </a:endParaRPr>
          </a:p>
        </p:txBody>
      </p:sp>
      <p:sp>
        <p:nvSpPr>
          <p:cNvPr id="7" name="Shape 4"/>
          <p:cNvSpPr/>
          <p:nvPr/>
        </p:nvSpPr>
        <p:spPr>
          <a:xfrm>
            <a:off x="8476457" y="1926332"/>
            <a:ext cx="3054053" cy="2298799"/>
          </a:xfrm>
          <a:prstGeom prst="roundRect">
            <a:avLst>
              <a:gd name="adj" fmla="val 1233"/>
            </a:avLst>
          </a:prstGeom>
          <a:solidFill>
            <a:srgbClr val="5F5153"/>
          </a:solidFill>
        </p:spPr>
        <p:txBody>
          <a:bodyPr/>
          <a:lstStyle/>
          <a:p/>
        </p:txBody>
      </p:sp>
      <p:sp>
        <p:nvSpPr>
          <p:cNvPr id="8" name="Text 5"/>
          <p:cNvSpPr/>
          <p:nvPr/>
        </p:nvSpPr>
        <p:spPr>
          <a:xfrm>
            <a:off x="8665469" y="2115344"/>
            <a:ext cx="2362696" cy="295275"/>
          </a:xfrm>
          <a:prstGeom prst="rect">
            <a:avLst/>
          </a:prstGeom>
          <a:noFill/>
        </p:spPr>
        <p:txBody>
          <a:bodyPr wrap="none" lIns="0" tIns="0" rIns="0" bIns="0" rtlCol="0" anchor="t"/>
          <a:lstStyle/>
          <a:p>
            <a:pPr defTabSz="761970">
              <a:lnSpc>
                <a:spcPts val="2292"/>
              </a:lnSpc>
            </a:pPr>
            <a:r>
              <a:rPr lang="en-US" sz="1833" b="1">
                <a:solidFill>
                  <a:srgbClr val="D3C9C5"/>
                </a:solidFill>
                <a:latin typeface="Noto Serif HK Bold" pitchFamily="34" charset="0"/>
                <a:ea typeface="Noto Serif HK Bold" pitchFamily="34" charset="-122"/>
                <a:cs typeface="Noto Serif HK Bold" pitchFamily="34" charset="-120"/>
              </a:rPr>
              <a:t>Рост показателей</a:t>
            </a:r>
            <a:endParaRPr lang="en-US" sz="1833">
              <a:solidFill>
                <a:prstClr val="black"/>
              </a:solidFill>
              <a:latin typeface="Trebuchet MS" panose="020b0603020202020204"/>
            </a:endParaRPr>
          </a:p>
        </p:txBody>
      </p:sp>
      <p:sp>
        <p:nvSpPr>
          <p:cNvPr id="9" name="Text 6"/>
          <p:cNvSpPr/>
          <p:nvPr/>
        </p:nvSpPr>
        <p:spPr>
          <a:xfrm>
            <a:off x="8665469" y="2524026"/>
            <a:ext cx="2676029" cy="1512094"/>
          </a:xfrm>
          <a:prstGeom prst="rect">
            <a:avLst/>
          </a:prstGeom>
          <a:noFill/>
        </p:spPr>
        <p:txBody>
          <a:bodyPr wrap="square" lIns="0" tIns="0" rIns="0" bIns="0" rtlCol="0" anchor="t"/>
          <a:lstStyle/>
          <a:p>
            <a:pPr defTabSz="761970">
              <a:lnSpc>
                <a:spcPts val="2375"/>
              </a:lnSpc>
            </a:pPr>
            <a:r>
              <a:rPr lang="en-US" sz="1458">
                <a:solidFill>
                  <a:srgbClr val="D3C9C5"/>
                </a:solidFill>
                <a:latin typeface="Noto Serif HK" pitchFamily="34" charset="0"/>
                <a:ea typeface="Noto Serif HK" pitchFamily="34" charset="-122"/>
                <a:cs typeface="Noto Serif HK" pitchFamily="34" charset="-120"/>
              </a:rPr>
              <a:t>Его деятельность способствовала повышению урожайности и улучшению жизни жителей села.</a:t>
            </a:r>
            <a:endParaRPr lang="en-US" sz="1458">
              <a:solidFill>
                <a:prstClr val="black"/>
              </a:solidFill>
              <a:latin typeface="Trebuchet MS" panose="020b0603020202020204"/>
            </a:endParaRPr>
          </a:p>
        </p:txBody>
      </p:sp>
      <p:sp>
        <p:nvSpPr>
          <p:cNvPr id="10" name="Shape 7"/>
          <p:cNvSpPr/>
          <p:nvPr/>
        </p:nvSpPr>
        <p:spPr>
          <a:xfrm>
            <a:off x="5233492" y="4414144"/>
            <a:ext cx="6297018" cy="1391543"/>
          </a:xfrm>
          <a:prstGeom prst="roundRect">
            <a:avLst>
              <a:gd name="adj" fmla="val 2038"/>
            </a:avLst>
          </a:prstGeom>
          <a:solidFill>
            <a:srgbClr val="5F5153"/>
          </a:solidFill>
        </p:spPr>
        <p:txBody>
          <a:bodyPr/>
          <a:lstStyle/>
          <a:p/>
        </p:txBody>
      </p:sp>
      <p:sp>
        <p:nvSpPr>
          <p:cNvPr id="11" name="Text 8"/>
          <p:cNvSpPr/>
          <p:nvPr/>
        </p:nvSpPr>
        <p:spPr>
          <a:xfrm>
            <a:off x="5422504" y="4603155"/>
            <a:ext cx="2782293" cy="295275"/>
          </a:xfrm>
          <a:prstGeom prst="rect">
            <a:avLst/>
          </a:prstGeom>
          <a:noFill/>
        </p:spPr>
        <p:txBody>
          <a:bodyPr wrap="none" lIns="0" tIns="0" rIns="0" bIns="0" rtlCol="0" anchor="t"/>
          <a:lstStyle/>
          <a:p>
            <a:pPr defTabSz="761970">
              <a:lnSpc>
                <a:spcPts val="2292"/>
              </a:lnSpc>
            </a:pPr>
            <a:r>
              <a:rPr lang="en-US" sz="1833" b="1">
                <a:solidFill>
                  <a:srgbClr val="D3C9C5"/>
                </a:solidFill>
                <a:latin typeface="Noto Serif HK Bold" pitchFamily="34" charset="0"/>
                <a:ea typeface="Noto Serif HK Bold" pitchFamily="34" charset="-122"/>
                <a:cs typeface="Noto Serif HK Bold" pitchFamily="34" charset="-120"/>
              </a:rPr>
              <a:t>Историческая память</a:t>
            </a:r>
            <a:endParaRPr lang="en-US" sz="1833">
              <a:solidFill>
                <a:prstClr val="black"/>
              </a:solidFill>
              <a:latin typeface="Trebuchet MS" panose="020b0603020202020204"/>
            </a:endParaRPr>
          </a:p>
        </p:txBody>
      </p:sp>
      <p:sp>
        <p:nvSpPr>
          <p:cNvPr id="12" name="Text 9"/>
          <p:cNvSpPr/>
          <p:nvPr/>
        </p:nvSpPr>
        <p:spPr>
          <a:xfrm>
            <a:off x="5422504" y="5011837"/>
            <a:ext cx="5918994" cy="604838"/>
          </a:xfrm>
          <a:prstGeom prst="rect">
            <a:avLst/>
          </a:prstGeom>
          <a:noFill/>
        </p:spPr>
        <p:txBody>
          <a:bodyPr wrap="square" lIns="0" tIns="0" rIns="0" bIns="0" rtlCol="0" anchor="t"/>
          <a:lstStyle/>
          <a:p>
            <a:pPr defTabSz="761970">
              <a:lnSpc>
                <a:spcPts val="2375"/>
              </a:lnSpc>
            </a:pPr>
            <a:r>
              <a:rPr lang="en-US" sz="1458">
                <a:solidFill>
                  <a:srgbClr val="D3C9C5"/>
                </a:solidFill>
                <a:latin typeface="Noto Serif HK" pitchFamily="34" charset="0"/>
                <a:ea typeface="Noto Serif HK" pitchFamily="34" charset="-122"/>
                <a:cs typeface="Noto Serif HK" pitchFamily="34" charset="-120"/>
              </a:rPr>
              <a:t>Вклад Николая Ивановича подтверждён анализом и остаётся значимым для истории региона.</a:t>
            </a:r>
            <a:endParaRPr lang="en-US" sz="1458">
              <a:solidFill>
                <a:prstClr val="black"/>
              </a:solidFill>
              <a:latin typeface="Trebuchet MS" panose="020b0603020202020204"/>
            </a:endParaRPr>
          </a:p>
        </p:txBody>
      </p:sp>
      <p:pic>
        <p:nvPicPr>
          <p:cNvPr id="17" name="Рисунок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8" y="254371"/>
            <a:ext cx="5042333" cy="3781749"/>
          </a:xfrm>
          <a:prstGeom prst="rect">
            <a:avLst/>
          </a:prstGeom>
        </p:spPr>
      </p:pic>
      <p:pic>
        <p:nvPicPr>
          <p:cNvPr id="18" name="Рисунок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9197" y="2564471"/>
            <a:ext cx="3058027" cy="4077368"/>
          </a:xfrm>
          <a:prstGeom prst="rect">
            <a:avLst/>
          </a:prstGeom>
        </p:spPr>
      </p:pic>
    </p:spTree>
  </p:cSld>
  <p:clrMapOvr>
    <a:masterClrMapping/>
  </p:clrMapOvr>
  <p:transition/>
  <p:timing/>
</p:sld>
</file>

<file path=ppt/slides/slide7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Заголовок 1">
            <a:extLst>
              <a:ext uri="{FF2B5EF4-FFF2-40B4-BE49-F238E27FC236}">
                <a16:creationId xmlns:a16="http://schemas.microsoft.com/office/drawing/2014/main" id="{9AE515BB-B834-430A-98C3-F4FF49D5A403}"/>
              </a:ext>
            </a:extLst>
          </p:cNvPr>
          <p:cNvSpPr>
            <a:spLocks noGrp="1"/>
          </p:cNvSpPr>
          <p:nvPr>
            <p:ph type="title"/>
          </p:nvPr>
        </p:nvSpPr>
        <p:spPr/>
        <p:txBody>
          <a:bodyPr/>
          <a:lstStyle/>
          <a:p>
            <a:pPr algn="ctr"/>
            <a:r>
              <a:rPr lang="ru-RU">
                <a:solidFill>
                  <a:schemeClr val="tx1"/>
                </a:solidFill>
              </a:rPr>
              <a:t>В 1975 г. построена школа с медпунктом и зубным кабинетом.</a:t>
            </a:r>
          </a:p>
        </p:txBody>
      </p:sp>
      <p:sp>
        <p:nvSpPr>
          <p:cNvPr id="3" name="Текст 2">
            <a:extLst>
              <a:ext uri="{FF2B5EF4-FFF2-40B4-BE49-F238E27FC236}">
                <a16:creationId xmlns:a16="http://schemas.microsoft.com/office/drawing/2014/main" id="{9AED241D-C052-4B56-A41D-97C1DB767A5D}"/>
              </a:ext>
            </a:extLst>
          </p:cNvPr>
          <p:cNvSpPr>
            <a:spLocks noGrp="1"/>
          </p:cNvSpPr>
          <p:nvPr>
            <p:ph type="body" idx="1"/>
          </p:nvPr>
        </p:nvSpPr>
        <p:spPr/>
        <p:txBody>
          <a:bodyPr/>
          <a:lstStyle/>
          <a:p>
            <a:endParaRPr lang="ru-RU"/>
          </a:p>
        </p:txBody>
      </p:sp>
      <p:sp>
        <p:nvSpPr>
          <p:cNvPr id="4" name="Объект 3">
            <a:extLst>
              <a:ext uri="{FF2B5EF4-FFF2-40B4-BE49-F238E27FC236}">
                <a16:creationId xmlns:a16="http://schemas.microsoft.com/office/drawing/2014/main" id="{FF17E621-C38F-4CDA-864C-AF7369CC7889}"/>
              </a:ext>
            </a:extLst>
          </p:cNvPr>
          <p:cNvSpPr>
            <a:spLocks noGrp="1"/>
          </p:cNvSpPr>
          <p:nvPr>
            <p:ph sz="half" idx="2"/>
          </p:nvPr>
        </p:nvSpPr>
        <p:spPr/>
        <p:txBody>
          <a:bodyPr/>
          <a:lstStyle/>
          <a:p>
            <a:endParaRPr lang="ru-RU"/>
          </a:p>
        </p:txBody>
      </p:sp>
      <p:sp>
        <p:nvSpPr>
          <p:cNvPr id="5" name="Текст 4">
            <a:extLst>
              <a:ext uri="{FF2B5EF4-FFF2-40B4-BE49-F238E27FC236}">
                <a16:creationId xmlns:a16="http://schemas.microsoft.com/office/drawing/2014/main" id="{C47E6595-ADF8-4DEB-8851-9D095969C309}"/>
              </a:ext>
            </a:extLst>
          </p:cNvPr>
          <p:cNvSpPr>
            <a:spLocks noGrp="1"/>
          </p:cNvSpPr>
          <p:nvPr>
            <p:ph type="body" sz="quarter" idx="3"/>
          </p:nvPr>
        </p:nvSpPr>
        <p:spPr/>
        <p:txBody>
          <a:bodyPr/>
          <a:lstStyle/>
          <a:p>
            <a:endParaRPr lang="ru-RU"/>
          </a:p>
        </p:txBody>
      </p:sp>
      <p:sp>
        <p:nvSpPr>
          <p:cNvPr id="6" name="Объект 5">
            <a:extLst>
              <a:ext uri="{FF2B5EF4-FFF2-40B4-BE49-F238E27FC236}">
                <a16:creationId xmlns:a16="http://schemas.microsoft.com/office/drawing/2014/main" id="{5DA197E4-3AE6-490C-9EF1-220B6E798A96}"/>
              </a:ext>
            </a:extLst>
          </p:cNvPr>
          <p:cNvSpPr>
            <a:spLocks noGrp="1"/>
          </p:cNvSpPr>
          <p:nvPr>
            <p:ph sz="quarter" idx="4"/>
          </p:nvPr>
        </p:nvSpPr>
        <p:spPr/>
        <p:txBody>
          <a:bodyPr/>
          <a:lstStyle/>
          <a:p>
            <a:endParaRPr lang="ru-RU"/>
          </a:p>
        </p:txBody>
      </p:sp>
      <p:pic>
        <p:nvPicPr>
          <p:cNvPr id="7" name="Рисунок 6" descr="image - 2026-04-02T163741.809.jpg">
            <a:extLst>
              <a:ext uri="{FF2B5EF4-FFF2-40B4-BE49-F238E27FC236}">
                <a16:creationId xmlns:a16="http://schemas.microsoft.com/office/drawing/2014/main" id="{BFE2D60F-F326-4354-86ED-6E11FCDFBFDE}"/>
              </a:ext>
            </a:extLst>
          </p:cNvPr>
          <p:cNvPicPr>
            <a:picLocks noGrp="1" noChangeAspect="1"/>
          </p:cNvPicPr>
          <p:nvPr isPhoto="1"/>
        </p:nvPicPr>
        <p:blipFill>
          <a:blip r:embed="rId2">
            <a:lum/>
          </a:blip>
          <a:stretch>
            <a:fillRect/>
          </a:stretch>
        </p:blipFill>
        <p:spPr>
          <a:xfrm>
            <a:off x="675744" y="2160982"/>
            <a:ext cx="4176075" cy="3132057"/>
          </a:xfrm>
          <a:prstGeom prst="rect">
            <a:avLst/>
          </a:prstGeom>
          <a:noFill/>
          <a:ln>
            <a:noFill/>
          </a:ln>
        </p:spPr>
      </p:pic>
      <p:pic>
        <p:nvPicPr>
          <p:cNvPr id="8" name="Рисунок 7" descr="image (34).jpg">
            <a:extLst>
              <a:ext uri="{FF2B5EF4-FFF2-40B4-BE49-F238E27FC236}">
                <a16:creationId xmlns:a16="http://schemas.microsoft.com/office/drawing/2014/main" id="{356A6A48-4CAC-4AEF-9058-EB1254849363}"/>
              </a:ext>
            </a:extLst>
          </p:cNvPr>
          <p:cNvPicPr>
            <a:picLocks noGrp="1" noChangeAspect="1"/>
          </p:cNvPicPr>
          <p:nvPr isPhoto="1"/>
        </p:nvPicPr>
        <p:blipFill>
          <a:blip r:embed="rId3">
            <a:lum/>
          </a:blip>
          <a:stretch>
            <a:fillRect/>
          </a:stretch>
        </p:blipFill>
        <p:spPr>
          <a:xfrm>
            <a:off x="5088383" y="2160981"/>
            <a:ext cx="4730112" cy="3132057"/>
          </a:xfrm>
          <a:prstGeom prst="rect">
            <a:avLst/>
          </a:prstGeom>
          <a:noFill/>
          <a:ln>
            <a:noFill/>
          </a:ln>
        </p:spPr>
      </p:pic>
    </p:spTree>
    <p:extLst>
      <p:ext uri="{BB962C8B-B14F-4D97-AF65-F5344CB8AC3E}">
        <p14:creationId xmlns:p14="http://schemas.microsoft.com/office/powerpoint/2010/main" val="2625063058"/>
      </p:ext>
    </p:extLst>
  </p:cSld>
  <p:clrMapOvr>
    <a:masterClrMapping/>
  </p:clrMapOvr>
  <p:transition/>
  <p:timing/>
</p:sld>
</file>

<file path=ppt/slides/slide7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Прямоугольник 1">
            <a:extLst>
              <a:ext uri="{FF2B5EF4-FFF2-40B4-BE49-F238E27FC236}">
                <a16:creationId xmlns:a16="http://schemas.microsoft.com/office/drawing/2014/main" id="{D4F039CD-AF4C-4473-BC7D-28EC4A5D6548}"/>
              </a:ext>
            </a:extLst>
          </p:cNvPr>
          <p:cNvSpPr/>
          <p:nvPr/>
        </p:nvSpPr>
        <p:spPr>
          <a:xfrm>
            <a:off x="1121790" y="395924"/>
            <a:ext cx="9257121" cy="5632311"/>
          </a:xfrm>
          <a:prstGeom prst="rect">
            <a:avLst/>
          </a:prstGeom>
        </p:spPr>
        <p:txBody>
          <a:bodyPr wrap="square">
            <a:spAutoFit/>
          </a:bodyPr>
          <a:lstStyle/>
          <a:p>
            <a:r>
              <a:rPr lang="ru-RU"/>
              <a:t>	</a:t>
            </a:r>
            <a:r>
              <a:rPr lang="ru-RU" sz="3600"/>
              <a:t>1980-е годы характеризуются новыми трудовыми успехами колхоза, но главным богатством были его люди, замечательные труженики, самоотверженно трудившиеся на благо колхоза.</a:t>
            </a:r>
          </a:p>
          <a:p>
            <a:r>
              <a:rPr lang="ru-RU" sz="3600"/>
              <a:t>	 Одну из передовых садоводческих бригад возглавлял Н.Н. Второв - кавалер ордена Трудовой Славы 3-х степеней, достигший высоких показателей в работе.</a:t>
            </a:r>
          </a:p>
        </p:txBody>
      </p:sp>
    </p:spTree>
    <p:extLst>
      <p:ext uri="{BB962C8B-B14F-4D97-AF65-F5344CB8AC3E}">
        <p14:creationId xmlns:p14="http://schemas.microsoft.com/office/powerpoint/2010/main" val="1686181608"/>
      </p:ext>
    </p:extLst>
  </p:cSld>
  <p:clrMapOvr>
    <a:masterClrMapping/>
  </p:clrMapOvr>
  <p:transition/>
  <p:timing/>
</p:sld>
</file>

<file path=ppt/slides/slide7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Прямоугольник 1">
            <a:extLst>
              <a:ext uri="{FF2B5EF4-FFF2-40B4-BE49-F238E27FC236}">
                <a16:creationId xmlns:a16="http://schemas.microsoft.com/office/drawing/2014/main" id="{678B5244-D516-4826-8667-1E34092BD500}"/>
              </a:ext>
            </a:extLst>
          </p:cNvPr>
          <p:cNvSpPr/>
          <p:nvPr/>
        </p:nvSpPr>
        <p:spPr>
          <a:xfrm>
            <a:off x="631597" y="452487"/>
            <a:ext cx="11151908" cy="5016758"/>
          </a:xfrm>
          <a:prstGeom prst="rect">
            <a:avLst/>
          </a:prstGeom>
        </p:spPr>
        <p:txBody>
          <a:bodyPr wrap="square">
            <a:spAutoFit/>
          </a:bodyPr>
          <a:lstStyle/>
          <a:p>
            <a:r>
              <a:rPr lang="ru-RU" sz="4000"/>
              <a:t>	В 1991 г. с развалом страны разрушилась вся существующая хозяйственная система. В 1994 г. председателем колхоза был избран В.В. Маслич. </a:t>
            </a:r>
          </a:p>
          <a:p>
            <a:r>
              <a:rPr lang="ru-RU" sz="4000"/>
              <a:t>	Произошла реорганизация всего хозяйства, и колхоз «Украина» принял статус коллективного сельскохозяйственного предприятия (КСП) «Украина».</a:t>
            </a:r>
          </a:p>
        </p:txBody>
      </p:sp>
    </p:spTree>
    <p:extLst>
      <p:ext uri="{BB962C8B-B14F-4D97-AF65-F5344CB8AC3E}">
        <p14:creationId xmlns:p14="http://schemas.microsoft.com/office/powerpoint/2010/main" val="2926344483"/>
      </p:ext>
    </p:extLst>
  </p:cSld>
  <p:clrMapOvr>
    <a:masterClrMapping/>
  </p:clrMapOvr>
  <p:transition/>
  <p:timing/>
</p:sld>
</file>

<file path=ppt/slides/slide7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Прямоугольник 1">
            <a:extLst>
              <a:ext uri="{FF2B5EF4-FFF2-40B4-BE49-F238E27FC236}">
                <a16:creationId xmlns:a16="http://schemas.microsoft.com/office/drawing/2014/main" id="{EF97C8A4-7311-4D45-A735-505E20A30A18}"/>
              </a:ext>
            </a:extLst>
          </p:cNvPr>
          <p:cNvSpPr/>
          <p:nvPr/>
        </p:nvSpPr>
        <p:spPr>
          <a:xfrm>
            <a:off x="1225485" y="424206"/>
            <a:ext cx="10586301" cy="6247864"/>
          </a:xfrm>
          <a:prstGeom prst="rect">
            <a:avLst/>
          </a:prstGeom>
        </p:spPr>
        <p:txBody>
          <a:bodyPr wrap="square">
            <a:spAutoFit/>
          </a:bodyPr>
          <a:lstStyle/>
          <a:p>
            <a:r>
              <a:rPr lang="ru-RU" sz="4000"/>
              <a:t>	К началу 2000 г. труженики предприятия сохранили всю технику:6 комбайнов, 180 тракторов, 100 автомашин. Распахали и засеяли все поля. </a:t>
            </a:r>
          </a:p>
          <a:p>
            <a:r>
              <a:rPr lang="ru-RU" sz="4000"/>
              <a:t>	Сохранили большое животноводство, возродили птицеферму, появилась своя пасека на 300 ульев, 5 перерабатывающих предприятий. Ввели в строй колбасный цех, мельницу, маслобойню, крупорушку, цех по производству макарон.</a:t>
            </a:r>
          </a:p>
        </p:txBody>
      </p:sp>
    </p:spTree>
    <p:extLst>
      <p:ext uri="{BB962C8B-B14F-4D97-AF65-F5344CB8AC3E}">
        <p14:creationId xmlns:p14="http://schemas.microsoft.com/office/powerpoint/2010/main" val="1077173836"/>
      </p:ext>
    </p:extLst>
  </p:cSld>
  <p:clrMapOvr>
    <a:masterClrMapping/>
  </p:clrMapOvr>
  <p:transition/>
  <p:timing/>
</p:sld>
</file>

<file path=ppt/slides/slide7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7620000" y="0"/>
            <a:ext cx="4572000" cy="6858000"/>
          </a:xfrm>
          <a:prstGeom prst="rect">
            <a:avLst/>
          </a:prstGeom>
        </p:spPr>
      </p:pic>
      <p:sp>
        <p:nvSpPr>
          <p:cNvPr id="3" name="Text 0"/>
          <p:cNvSpPr/>
          <p:nvPr/>
        </p:nvSpPr>
        <p:spPr>
          <a:xfrm>
            <a:off x="661492" y="2387105"/>
            <a:ext cx="4725492" cy="590649"/>
          </a:xfrm>
          <a:prstGeom prst="rect">
            <a:avLst/>
          </a:prstGeom>
          <a:noFill/>
        </p:spPr>
        <p:txBody>
          <a:bodyPr wrap="none" lIns="0" tIns="0" rIns="0" bIns="0" rtlCol="0" anchor="t"/>
          <a:lstStyle/>
          <a:p>
            <a:pPr defTabSz="761970">
              <a:lnSpc>
                <a:spcPts val="4625"/>
              </a:lnSpc>
            </a:pPr>
            <a:endParaRPr lang="en-US" sz="3708">
              <a:solidFill>
                <a:prstClr val="black"/>
              </a:solidFill>
              <a:latin typeface="Calibri"/>
            </a:endParaRPr>
          </a:p>
        </p:txBody>
      </p:sp>
      <p:sp>
        <p:nvSpPr>
          <p:cNvPr id="4" name="Text 1"/>
          <p:cNvSpPr/>
          <p:nvPr/>
        </p:nvSpPr>
        <p:spPr>
          <a:xfrm>
            <a:off x="661492" y="3261221"/>
            <a:ext cx="6297018" cy="1209675"/>
          </a:xfrm>
          <a:prstGeom prst="rect">
            <a:avLst/>
          </a:prstGeom>
          <a:noFill/>
        </p:spPr>
        <p:txBody>
          <a:bodyPr wrap="square" lIns="0" tIns="0" rIns="0" bIns="0" rtlCol="0" anchor="t"/>
          <a:lstStyle/>
          <a:p>
            <a:pPr defTabSz="761970">
              <a:lnSpc>
                <a:spcPts val="2375"/>
              </a:lnSpc>
            </a:pPr>
            <a:endParaRPr lang="en-US" sz="1458">
              <a:solidFill>
                <a:prstClr val="black"/>
              </a:solidFill>
              <a:latin typeface="Calibri"/>
            </a:endParaRPr>
          </a:p>
        </p:txBody>
      </p:sp>
      <p:sp>
        <p:nvSpPr>
          <p:cNvPr id="5" name="Прямоугольник 4">
            <a:extLst>
              <a:ext uri="{FF2B5EF4-FFF2-40B4-BE49-F238E27FC236}">
                <a16:creationId xmlns:a16="http://schemas.microsoft.com/office/drawing/2014/main" id="{0C089211-39BB-49D7-9AFB-BE17AC1A342B}"/>
              </a:ext>
            </a:extLst>
          </p:cNvPr>
          <p:cNvSpPr/>
          <p:nvPr/>
        </p:nvSpPr>
        <p:spPr>
          <a:xfrm>
            <a:off x="405354" y="1371442"/>
            <a:ext cx="6796724" cy="1754326"/>
          </a:xfrm>
          <a:prstGeom prst="rect">
            <a:avLst/>
          </a:prstGeom>
        </p:spPr>
        <p:txBody>
          <a:bodyPr wrap="square">
            <a:spAutoFit/>
          </a:bodyPr>
          <a:lstStyle/>
          <a:p>
            <a:r>
              <a:rPr lang="ru-RU">
                <a:solidFill>
                  <a:srgbClr val="333333"/>
                </a:solidFill>
                <a:latin typeface="YS Text"/>
              </a:rPr>
              <a:t>В 2000 году в Ярком Поле организовали агроцех № 66 в составе группы </a:t>
            </a:r>
            <a:r>
              <a:rPr lang="ru-RU" b="1">
                <a:solidFill>
                  <a:srgbClr val="333333"/>
                </a:solidFill>
                <a:latin typeface="YS Text"/>
              </a:rPr>
              <a:t>«Ильич-Агро Крым»</a:t>
            </a:r>
            <a:r>
              <a:rPr lang="ru-RU">
                <a:solidFill>
                  <a:srgbClr val="333333"/>
                </a:solidFill>
                <a:latin typeface="YS Text"/>
              </a:rPr>
              <a:t>, которая принадлежала Мариупольскому металлургическому комбинату имени Ильича. В 2000-х годах предприятие активно развивалось: помимо растениеводства (зерно, овощи, сахарная свёкла, подсолнечник и др.), здесь было развито животноводство.</a:t>
            </a:r>
            <a:endParaRPr lang="ru-RU"/>
          </a:p>
        </p:txBody>
      </p:sp>
    </p:spTree>
  </p:cSld>
  <p:clrMapOvr>
    <a:masterClrMapping/>
  </p:clrMapOvr>
  <p:transition/>
  <p:timing/>
</p:sld>
</file>

<file path=ppt/slides/slide7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0"/>
          <p:cNvSpPr/>
          <p:nvPr/>
        </p:nvSpPr>
        <p:spPr>
          <a:xfrm>
            <a:off x="5271591" y="730647"/>
            <a:ext cx="6297018" cy="1122363"/>
          </a:xfrm>
          <a:prstGeom prst="rect">
            <a:avLst/>
          </a:prstGeom>
          <a:noFill/>
        </p:spPr>
        <p:txBody>
          <a:bodyPr wrap="square" lIns="0" tIns="0" rIns="0" bIns="0" rtlCol="0" anchor="t"/>
          <a:lstStyle/>
          <a:p>
            <a:pPr defTabSz="761970">
              <a:lnSpc>
                <a:spcPts val="4416"/>
              </a:lnSpc>
            </a:pPr>
            <a:r>
              <a:rPr lang="en-US" sz="3500" b="1">
                <a:solidFill>
                  <a:srgbClr val="403C4E"/>
                </a:solidFill>
                <a:latin typeface="Merriweather Bold" pitchFamily="34" charset="0"/>
                <a:ea typeface="Merriweather Bold" pitchFamily="34" charset="-122"/>
                <a:cs typeface="Merriweather Bold" pitchFamily="34" charset="-120"/>
              </a:rPr>
              <a:t>Особенности агроцеха №66</a:t>
            </a:r>
            <a:endParaRPr lang="en-US" sz="3500">
              <a:solidFill>
                <a:prstClr val="black"/>
              </a:solidFill>
              <a:latin typeface="Calibri"/>
            </a:endParaRPr>
          </a:p>
        </p:txBody>
      </p:sp>
      <p:sp>
        <p:nvSpPr>
          <p:cNvPr id="4" name="Shape 1"/>
          <p:cNvSpPr/>
          <p:nvPr/>
        </p:nvSpPr>
        <p:spPr>
          <a:xfrm>
            <a:off x="5233492" y="1918394"/>
            <a:ext cx="6297018" cy="1352748"/>
          </a:xfrm>
          <a:prstGeom prst="roundRect">
            <a:avLst>
              <a:gd name="adj" fmla="val 9013"/>
            </a:avLst>
          </a:prstGeom>
          <a:solidFill>
            <a:srgbClr val="FFFFFF"/>
          </a:solidFill>
          <a:ln w="30480">
            <a:solidFill>
              <a:srgbClr val="E5BEB2"/>
            </a:solidFill>
            <a:prstDash val="solid"/>
          </a:ln>
        </p:spPr>
        <p:txBody>
          <a:bodyPr/>
          <a:lstStyle/>
          <a:p/>
        </p:txBody>
      </p:sp>
      <p:sp>
        <p:nvSpPr>
          <p:cNvPr id="5" name="Shape 2"/>
          <p:cNvSpPr/>
          <p:nvPr/>
        </p:nvSpPr>
        <p:spPr>
          <a:xfrm>
            <a:off x="5208092" y="1918394"/>
            <a:ext cx="101600" cy="1352748"/>
          </a:xfrm>
          <a:prstGeom prst="roundRect">
            <a:avLst>
              <a:gd name="adj" fmla="val 74233"/>
            </a:avLst>
          </a:prstGeom>
          <a:solidFill>
            <a:srgbClr val="FFAD94"/>
          </a:solidFill>
        </p:spPr>
        <p:txBody>
          <a:bodyPr/>
          <a:lstStyle/>
          <a:p/>
        </p:txBody>
      </p:sp>
      <p:sp>
        <p:nvSpPr>
          <p:cNvPr id="6" name="Text 3"/>
          <p:cNvSpPr/>
          <p:nvPr/>
        </p:nvSpPr>
        <p:spPr>
          <a:xfrm>
            <a:off x="5514578" y="2123282"/>
            <a:ext cx="3507482" cy="280492"/>
          </a:xfrm>
          <a:prstGeom prst="rect">
            <a:avLst/>
          </a:prstGeom>
          <a:noFill/>
        </p:spPr>
        <p:txBody>
          <a:bodyPr wrap="none" lIns="0" tIns="0" rIns="0" bIns="0" rtlCol="0" anchor="t"/>
          <a:lstStyle/>
          <a:p>
            <a:pPr defTabSz="761970">
              <a:lnSpc>
                <a:spcPts val="2208"/>
              </a:lnSpc>
            </a:pPr>
            <a:r>
              <a:rPr lang="en-US" sz="1750" b="1">
                <a:solidFill>
                  <a:srgbClr val="403C4E"/>
                </a:solidFill>
                <a:latin typeface="Merriweather Bold" pitchFamily="34" charset="0"/>
                <a:ea typeface="Merriweather Bold" pitchFamily="34" charset="-122"/>
                <a:cs typeface="Merriweather Bold" pitchFamily="34" charset="-120"/>
              </a:rPr>
              <a:t>Высокое качество продукции</a:t>
            </a:r>
            <a:endParaRPr lang="en-US" sz="1750">
              <a:solidFill>
                <a:prstClr val="black"/>
              </a:solidFill>
              <a:latin typeface="Calibri"/>
            </a:endParaRPr>
          </a:p>
        </p:txBody>
      </p:sp>
      <p:sp>
        <p:nvSpPr>
          <p:cNvPr id="7" name="Text 4"/>
          <p:cNvSpPr/>
          <p:nvPr/>
        </p:nvSpPr>
        <p:spPr>
          <a:xfrm>
            <a:off x="5514579" y="2506068"/>
            <a:ext cx="5811044" cy="560189"/>
          </a:xfrm>
          <a:prstGeom prst="rect">
            <a:avLst/>
          </a:prstGeom>
          <a:noFill/>
        </p:spPr>
        <p:txBody>
          <a:bodyPr wrap="square" lIns="0" tIns="0" rIns="0" bIns="0" rtlCol="0" anchor="t"/>
          <a:lstStyle/>
          <a:p>
            <a:pPr defTabSz="761970">
              <a:lnSpc>
                <a:spcPts val="2167"/>
              </a:lnSpc>
            </a:pPr>
            <a:r>
              <a:rPr lang="en-US" sz="1375">
                <a:solidFill>
                  <a:srgbClr val="403C4E"/>
                </a:solidFill>
                <a:latin typeface="Open Sans" pitchFamily="34" charset="0"/>
                <a:ea typeface="Open Sans" pitchFamily="34" charset="-122"/>
                <a:cs typeface="Open Sans" pitchFamily="34" charset="-120"/>
              </a:rPr>
              <a:t>Основная цель — производство сельскохозяйственной продукции высокого качества.</a:t>
            </a:r>
            <a:endParaRPr lang="en-US" sz="1375">
              <a:solidFill>
                <a:prstClr val="black"/>
              </a:solidFill>
              <a:latin typeface="Calibri"/>
            </a:endParaRPr>
          </a:p>
        </p:txBody>
      </p:sp>
      <p:sp>
        <p:nvSpPr>
          <p:cNvPr id="8" name="Shape 5"/>
          <p:cNvSpPr/>
          <p:nvPr/>
        </p:nvSpPr>
        <p:spPr>
          <a:xfrm>
            <a:off x="5233492" y="3441700"/>
            <a:ext cx="6297018" cy="1352748"/>
          </a:xfrm>
          <a:prstGeom prst="roundRect">
            <a:avLst>
              <a:gd name="adj" fmla="val 9013"/>
            </a:avLst>
          </a:prstGeom>
          <a:solidFill>
            <a:srgbClr val="FFFFFF"/>
          </a:solidFill>
          <a:ln w="30480">
            <a:solidFill>
              <a:srgbClr val="E5BEB2"/>
            </a:solidFill>
            <a:prstDash val="solid"/>
          </a:ln>
        </p:spPr>
        <p:txBody>
          <a:bodyPr/>
          <a:lstStyle/>
          <a:p/>
        </p:txBody>
      </p:sp>
      <p:sp>
        <p:nvSpPr>
          <p:cNvPr id="9" name="Shape 6"/>
          <p:cNvSpPr/>
          <p:nvPr/>
        </p:nvSpPr>
        <p:spPr>
          <a:xfrm>
            <a:off x="5208092" y="3441700"/>
            <a:ext cx="101600" cy="1352748"/>
          </a:xfrm>
          <a:prstGeom prst="roundRect">
            <a:avLst>
              <a:gd name="adj" fmla="val 74233"/>
            </a:avLst>
          </a:prstGeom>
          <a:solidFill>
            <a:srgbClr val="FFAD94"/>
          </a:solidFill>
        </p:spPr>
        <p:txBody>
          <a:bodyPr/>
          <a:lstStyle/>
          <a:p/>
        </p:txBody>
      </p:sp>
      <p:sp>
        <p:nvSpPr>
          <p:cNvPr id="10" name="Text 7"/>
          <p:cNvSpPr/>
          <p:nvPr/>
        </p:nvSpPr>
        <p:spPr>
          <a:xfrm>
            <a:off x="5514579" y="3646587"/>
            <a:ext cx="2904629" cy="280492"/>
          </a:xfrm>
          <a:prstGeom prst="rect">
            <a:avLst/>
          </a:prstGeom>
          <a:noFill/>
        </p:spPr>
        <p:txBody>
          <a:bodyPr wrap="none" lIns="0" tIns="0" rIns="0" bIns="0" rtlCol="0" anchor="t"/>
          <a:lstStyle/>
          <a:p>
            <a:pPr defTabSz="761970">
              <a:lnSpc>
                <a:spcPts val="2208"/>
              </a:lnSpc>
            </a:pPr>
            <a:r>
              <a:rPr lang="en-US" sz="1750" b="1">
                <a:solidFill>
                  <a:srgbClr val="403C4E"/>
                </a:solidFill>
                <a:latin typeface="Merriweather Bold" pitchFamily="34" charset="0"/>
                <a:ea typeface="Merriweather Bold" pitchFamily="34" charset="-122"/>
                <a:cs typeface="Merriweather Bold" pitchFamily="34" charset="-120"/>
              </a:rPr>
              <a:t>Инновационный подход</a:t>
            </a:r>
            <a:endParaRPr lang="en-US" sz="1750">
              <a:solidFill>
                <a:prstClr val="black"/>
              </a:solidFill>
              <a:latin typeface="Calibri"/>
            </a:endParaRPr>
          </a:p>
        </p:txBody>
      </p:sp>
      <p:sp>
        <p:nvSpPr>
          <p:cNvPr id="11" name="Text 8"/>
          <p:cNvSpPr/>
          <p:nvPr/>
        </p:nvSpPr>
        <p:spPr>
          <a:xfrm>
            <a:off x="5514579" y="4029373"/>
            <a:ext cx="5811044" cy="560189"/>
          </a:xfrm>
          <a:prstGeom prst="rect">
            <a:avLst/>
          </a:prstGeom>
          <a:noFill/>
        </p:spPr>
        <p:txBody>
          <a:bodyPr wrap="square" lIns="0" tIns="0" rIns="0" bIns="0" rtlCol="0" anchor="t"/>
          <a:lstStyle/>
          <a:p>
            <a:pPr defTabSz="761970">
              <a:lnSpc>
                <a:spcPts val="2167"/>
              </a:lnSpc>
            </a:pPr>
            <a:r>
              <a:rPr lang="en-US" sz="1375">
                <a:solidFill>
                  <a:srgbClr val="403C4E"/>
                </a:solidFill>
                <a:latin typeface="Open Sans" pitchFamily="34" charset="0"/>
                <a:ea typeface="Open Sans" pitchFamily="34" charset="-122"/>
                <a:cs typeface="Open Sans" pitchFamily="34" charset="-120"/>
              </a:rPr>
              <a:t>Ориентация на передовые методы и технологии для повышения эффективности.</a:t>
            </a:r>
            <a:endParaRPr lang="en-US" sz="1375">
              <a:solidFill>
                <a:prstClr val="black"/>
              </a:solidFill>
              <a:latin typeface="Calibri"/>
            </a:endParaRPr>
          </a:p>
        </p:txBody>
      </p:sp>
      <p:sp>
        <p:nvSpPr>
          <p:cNvPr id="12" name="Shape 9"/>
          <p:cNvSpPr/>
          <p:nvPr/>
        </p:nvSpPr>
        <p:spPr>
          <a:xfrm>
            <a:off x="5233492" y="4965006"/>
            <a:ext cx="6297018" cy="1352748"/>
          </a:xfrm>
          <a:prstGeom prst="roundRect">
            <a:avLst>
              <a:gd name="adj" fmla="val 9013"/>
            </a:avLst>
          </a:prstGeom>
          <a:solidFill>
            <a:srgbClr val="FFFFFF"/>
          </a:solidFill>
          <a:ln w="30480">
            <a:solidFill>
              <a:srgbClr val="E5BEB2"/>
            </a:solidFill>
            <a:prstDash val="solid"/>
          </a:ln>
        </p:spPr>
        <p:txBody>
          <a:bodyPr/>
          <a:lstStyle/>
          <a:p/>
        </p:txBody>
      </p:sp>
      <p:sp>
        <p:nvSpPr>
          <p:cNvPr id="13" name="Shape 10"/>
          <p:cNvSpPr/>
          <p:nvPr/>
        </p:nvSpPr>
        <p:spPr>
          <a:xfrm>
            <a:off x="5208092" y="4965006"/>
            <a:ext cx="101600" cy="1352748"/>
          </a:xfrm>
          <a:prstGeom prst="roundRect">
            <a:avLst>
              <a:gd name="adj" fmla="val 74233"/>
            </a:avLst>
          </a:prstGeom>
          <a:solidFill>
            <a:srgbClr val="FFAD94"/>
          </a:solidFill>
        </p:spPr>
        <p:txBody>
          <a:bodyPr/>
          <a:lstStyle/>
          <a:p/>
        </p:txBody>
      </p:sp>
      <p:sp>
        <p:nvSpPr>
          <p:cNvPr id="14" name="Text 11"/>
          <p:cNvSpPr/>
          <p:nvPr/>
        </p:nvSpPr>
        <p:spPr>
          <a:xfrm>
            <a:off x="5514579" y="5169892"/>
            <a:ext cx="3316089" cy="280492"/>
          </a:xfrm>
          <a:prstGeom prst="rect">
            <a:avLst/>
          </a:prstGeom>
          <a:noFill/>
        </p:spPr>
        <p:txBody>
          <a:bodyPr wrap="none" lIns="0" tIns="0" rIns="0" bIns="0" rtlCol="0" anchor="t"/>
          <a:lstStyle/>
          <a:p>
            <a:pPr defTabSz="761970">
              <a:lnSpc>
                <a:spcPts val="2208"/>
              </a:lnSpc>
            </a:pPr>
            <a:r>
              <a:rPr lang="en-US" sz="1750" b="1">
                <a:solidFill>
                  <a:srgbClr val="403C4E"/>
                </a:solidFill>
                <a:latin typeface="Merriweather Bold" pitchFamily="34" charset="0"/>
                <a:ea typeface="Merriweather Bold" pitchFamily="34" charset="-122"/>
                <a:cs typeface="Merriweather Bold" pitchFamily="34" charset="-120"/>
              </a:rPr>
              <a:t>Уникальность предприятия</a:t>
            </a:r>
            <a:endParaRPr lang="en-US" sz="1750">
              <a:solidFill>
                <a:prstClr val="black"/>
              </a:solidFill>
              <a:latin typeface="Calibri"/>
            </a:endParaRPr>
          </a:p>
        </p:txBody>
      </p:sp>
      <p:sp>
        <p:nvSpPr>
          <p:cNvPr id="15" name="Text 12"/>
          <p:cNvSpPr/>
          <p:nvPr/>
        </p:nvSpPr>
        <p:spPr>
          <a:xfrm>
            <a:off x="5514579" y="5552679"/>
            <a:ext cx="5811044" cy="560189"/>
          </a:xfrm>
          <a:prstGeom prst="rect">
            <a:avLst/>
          </a:prstGeom>
          <a:noFill/>
        </p:spPr>
        <p:txBody>
          <a:bodyPr wrap="square" lIns="0" tIns="0" rIns="0" bIns="0" rtlCol="0" anchor="t"/>
          <a:lstStyle/>
          <a:p>
            <a:pPr defTabSz="761970">
              <a:lnSpc>
                <a:spcPts val="2167"/>
              </a:lnSpc>
            </a:pPr>
            <a:r>
              <a:rPr lang="en-US" sz="1375">
                <a:solidFill>
                  <a:srgbClr val="403C4E"/>
                </a:solidFill>
                <a:latin typeface="Open Sans" pitchFamily="34" charset="0"/>
                <a:ea typeface="Open Sans" pitchFamily="34" charset="-122"/>
                <a:cs typeface="Open Sans" pitchFamily="34" charset="-120"/>
              </a:rPr>
              <a:t>Агроцех выделяется среди аналогичных предприятий региона своими подходами к аграрной деятельности.</a:t>
            </a:r>
            <a:endParaRPr lang="en-US" sz="1375">
              <a:solidFill>
                <a:prstClr val="black"/>
              </a:solidFill>
              <a:latin typeface="Calibri"/>
            </a:endParaRPr>
          </a:p>
        </p:txBody>
      </p:sp>
      <p:sp>
        <p:nvSpPr>
          <p:cNvPr id="17" name="Прямоугольник 16"/>
          <p:cNvSpPr/>
          <p:nvPr/>
        </p:nvSpPr>
        <p:spPr>
          <a:xfrm>
            <a:off x="1341784" y="5779145"/>
            <a:ext cx="2520626" cy="553998"/>
          </a:xfrm>
          <a:prstGeom prst="rect">
            <a:avLst/>
          </a:prstGeom>
        </p:spPr>
        <p:txBody>
          <a:bodyPr wrap="none">
            <a:spAutoFit/>
          </a:bodyPr>
          <a:lstStyle/>
          <a:p>
            <a:pPr defTabSz="761970"/>
            <a:r>
              <a:rPr lang="ru-RU" sz="1500">
                <a:solidFill>
                  <a:prstClr val="black"/>
                </a:solidFill>
                <a:latin typeface="Calibri"/>
              </a:rPr>
              <a:t>Руководитель агроцеха №66</a:t>
            </a:r>
          </a:p>
          <a:p>
            <a:pPr defTabSz="761970"/>
            <a:r>
              <a:rPr lang="ru-RU" sz="1500">
                <a:solidFill>
                  <a:prstClr val="black"/>
                </a:solidFill>
                <a:latin typeface="Calibri"/>
              </a:rPr>
              <a:t>Виктор Васильевич Маслич</a:t>
            </a:r>
            <a:endParaRPr lang="ru-RU" sz="1500">
              <a:solidFill>
                <a:prstClr val="black"/>
              </a:solidFill>
              <a:latin typeface="Calibri"/>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92681" y="834360"/>
            <a:ext cx="3676132" cy="4881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sld>
</file>

<file path=ppt/slides/slide7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Image 0" descr="preencoded.png"/>
          <p:cNvPicPr>
            <a:picLocks noChangeAspect="1"/>
          </p:cNvPicPr>
          <p:nvPr/>
        </p:nvPicPr>
        <p:blipFill>
          <a:blip r:embed="rId3"/>
          <a:stretch>
            <a:fillRect/>
          </a:stretch>
        </p:blipFill>
        <p:spPr>
          <a:xfrm>
            <a:off x="0" y="0"/>
            <a:ext cx="4572000" cy="6858000"/>
          </a:xfrm>
          <a:prstGeom prst="rect">
            <a:avLst/>
          </a:prstGeom>
        </p:spPr>
      </p:pic>
      <p:sp>
        <p:nvSpPr>
          <p:cNvPr id="3" name="Text 0"/>
          <p:cNvSpPr/>
          <p:nvPr/>
        </p:nvSpPr>
        <p:spPr>
          <a:xfrm>
            <a:off x="5233492" y="826195"/>
            <a:ext cx="4725492" cy="590649"/>
          </a:xfrm>
          <a:prstGeom prst="rect">
            <a:avLst/>
          </a:prstGeom>
          <a:noFill/>
        </p:spPr>
        <p:txBody>
          <a:bodyPr wrap="none" lIns="0" tIns="0" rIns="0" bIns="0" rtlCol="0" anchor="t"/>
          <a:lstStyle/>
          <a:p>
            <a:pPr defTabSz="761970">
              <a:lnSpc>
                <a:spcPts val="4625"/>
              </a:lnSpc>
            </a:pPr>
            <a:endParaRPr lang="en-US" sz="3708">
              <a:solidFill>
                <a:prstClr val="black"/>
              </a:solidFill>
              <a:latin typeface="Calibri"/>
            </a:endParaRPr>
          </a:p>
        </p:txBody>
      </p:sp>
      <p:sp>
        <p:nvSpPr>
          <p:cNvPr id="4" name="Text 1"/>
          <p:cNvSpPr/>
          <p:nvPr/>
        </p:nvSpPr>
        <p:spPr>
          <a:xfrm>
            <a:off x="5233492" y="1700312"/>
            <a:ext cx="6297018" cy="1814513"/>
          </a:xfrm>
          <a:prstGeom prst="rect">
            <a:avLst/>
          </a:prstGeom>
          <a:noFill/>
        </p:spPr>
        <p:txBody>
          <a:bodyPr wrap="square" lIns="0" tIns="0" rIns="0" bIns="0" rtlCol="0" anchor="t"/>
          <a:lstStyle/>
          <a:p>
            <a:pPr defTabSz="761970">
              <a:lnSpc>
                <a:spcPts val="2375"/>
              </a:lnSpc>
            </a:pPr>
            <a:r>
              <a:rPr lang="ru-RU" sz="1458" err="1">
                <a:solidFill>
                  <a:srgbClr val="403C4E"/>
                </a:solidFill>
                <a:latin typeface="Open Sans" pitchFamily="34" charset="0"/>
                <a:ea typeface="Open Sans" pitchFamily="34" charset="-122"/>
                <a:cs typeface="Open Sans" pitchFamily="34" charset="-120"/>
              </a:rPr>
              <a:t>Агроцех №66 в селе Яркое Поле является важным объектом сельскохозяйственного производства, который был создан с целью повышения эффективности аграрного сектора региона и обеспечения местных потребностей в сельскохозяйственной продукции. История его создания связана с развитием сельскохозяйственной инфраструктуры в регионе, а также с необходимостью модернизации и оптимизации производственных процессов. В течение определенного времени агроцех прошел этапы становления, модернизации и расширения, что позволило ему стать одним из ключевых предприятий в аграрной сфере района.</a:t>
            </a:r>
            <a:endParaRPr lang="en-US" sz="1458">
              <a:solidFill>
                <a:prstClr val="black"/>
              </a:solidFill>
              <a:latin typeface="Calibri"/>
            </a:endParaRPr>
          </a:p>
        </p:txBody>
      </p:sp>
    </p:spTree>
  </p:cSld>
  <p:clrMapOvr>
    <a:masterClrMapping/>
  </p:clrMapOvr>
  <p:transition/>
  <p:timing/>
</p:sld>
</file>

<file path=ppt/tags/tag1.xml><?xml version="1.0" encoding="utf-8"?>
<p:tagLst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_rels/theme1.xml.rels>&#65279;<?xml version="1.0" encoding="utf-8" standalone="yes"?><Relationships xmlns="http://schemas.openxmlformats.org/package/2006/relationships"><Relationship Id="rId1" Type="http://schemas.openxmlformats.org/officeDocument/2006/relationships/image" Target="../media/image2.jpeg" /></Relationships>
</file>

<file path=ppt/theme/_rels/theme2.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image" Target="../media/image4.jpeg" /></Relationships>
</file>

<file path=ppt/theme/_rels/theme5.xml.rels>&#65279;<?xml version="1.0" encoding="utf-8" standalone="yes"?><Relationships xmlns="http://schemas.openxmlformats.org/package/2006/relationships"><Relationship Id="rId1" Type="http://schemas.openxmlformats.org/officeDocument/2006/relationships/image" Target="../media/image7.jpeg" /><Relationship Id="rId2" Type="http://schemas.openxmlformats.org/officeDocument/2006/relationships/image" Target="../media/image8.jpeg" /></Relationships>
</file>

<file path=ppt/theme/theme1.xml><?xml version="1.0" encoding="utf-8"?>
<a:theme xmlns:r="http://schemas.openxmlformats.org/officeDocument/2006/relationships" xmlns:a="http://schemas.openxmlformats.org/drawingml/2006/main" name="Контур">
  <a:themeElements>
    <a:clrScheme name="Контур">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Контур">
      <a:majorFont>
        <a:latin typeface="Tw Cen MT" panose="020b0602020104020603"/>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онтур">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r:embed="rId1">
            <a:duotone>
              <a:schemeClr val="phClr">
                <a:shade val="88000"/>
                <a:hueMod val="106000"/>
                <a:satMod val="140000"/>
                <a:lumMod val="54000"/>
              </a:schemeClr>
              <a:schemeClr val="phClr">
                <a:tint val="98000"/>
                <a:hueMod val="90000"/>
                <a:satMod val="150000"/>
                <a:lumMod val="160000"/>
              </a:schemeClr>
            </a:duotone>
          </a:blip>
          <a:stretch>
            <a:fillRect/>
          </a:stretch>
        </a:blipFill>
      </a:bgFillStyleLst>
    </a:fmtScheme>
  </a:themeElements>
  <a:objectDefaults/>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r="http://schemas.openxmlformats.org/officeDocument/2006/relationships" xmlns:a="http://schemas.openxmlformats.org/drawingml/2006/main" name="Интеграл">
  <a:themeElements>
    <a:clrScheme name="Интеграл">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Интеграл">
      <a:majorFont>
        <a:latin typeface="Tw Cen MT Condensed"/>
        <a:ea typeface="Arial"/>
        <a:cs typeface="Arial"/>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Arial"/>
        <a:cs typeface="Arial"/>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r:embed="rId1">
            <a:duotone>
              <a:schemeClr val="phClr">
                <a:tint val="98000"/>
              </a:schemeClr>
              <a:schemeClr val="phClr">
                <a:shade val="89000"/>
                <a:satMod val="145000"/>
              </a:schemeClr>
            </a:duotone>
          </a:blip>
          <a:tile tx="0" ty="0" sx="32000" sy="32000" flip="none" algn="tl"/>
        </a:blipFill>
        <a:blipFill rotWithShape="1">
          <a:blip r:embed="rId2">
            <a:duotone>
              <a:schemeClr val="phClr">
                <a:tint val="98000"/>
              </a:schemeClr>
              <a:schemeClr val="phClr">
                <a:shade val="95000"/>
              </a:schemeClr>
            </a:duotone>
          </a:blip>
          <a:tile tx="0" ty="0" sx="32000" sy="32000" flip="none" algn="tl"/>
        </a:blipFill>
      </a:bgFillStyleLst>
    </a:fmtScheme>
  </a:themeElements>
  <a:objectDefaults/>
  <a:extLst>
    <a:ext uri="{05A4C25C-085E-4340-85A3-A5531E510DB2}">
      <thm15:themeFamily xmlns:thm15="http://schemas.microsoft.com/office/thememl/2012/main" name="Integral" id="{3577F8C9-A904-41D8-97D2-FD898F53F20E}" vid="{090DCB5F-146D-478A-852A-34B16FE9F3A8}"/>
    </a:ext>
  </a:extLst>
</a:theme>
</file>

<file path=ppt/theme/theme3.xml><?xml version="1.0" encoding="utf-8"?>
<a:theme xmlns:r="http://schemas.openxmlformats.org/officeDocument/2006/relationships" xmlns:a="http://schemas.openxmlformats.org/drawingml/2006/main" name="Обычный">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Custom">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Arial"/>
        <a:cs typeface="Arial"/>
      </a:majorFont>
      <a:minorFont>
        <a:latin typeface="Tenorite"/>
        <a:ea typeface="Arial"/>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TM45331398_Win32_SL_V13" id="{C59E605D-C281-4A06-BDA0-E97A35AC3AA8}" vid="{25D1D206-DA25-4050-926A-BD6D3A1B506F}"/>
    </a:ext>
  </a:extLst>
</a:theme>
</file>

<file path=ppt/theme/theme5.xml><?xml version="1.0" encoding="utf-8"?>
<a:theme xmlns:r="http://schemas.openxmlformats.org/officeDocument/2006/relationships"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Arial"/>
        <a:cs typeface="Arial"/>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Arial"/>
        <a:cs typeface="Arial"/>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r:embed="rId1">
            <a:duotone>
              <a:schemeClr val="phClr">
                <a:shade val="80000"/>
                <a:satMod val="140000"/>
                <a:lumMod val="50000"/>
              </a:schemeClr>
              <a:schemeClr val="phClr">
                <a:tint val="95000"/>
                <a:satMod val="180000"/>
                <a:lumMod val="160000"/>
              </a:schemeClr>
            </a:duotone>
          </a:blip>
          <a:stretch>
            <a:fillRect/>
          </a:stretch>
        </a:blipFill>
        <a:blipFill rotWithShape="1">
          <a:blip r:embed="rId2">
            <a:duotone>
              <a:schemeClr val="phClr">
                <a:tint val="98000"/>
                <a:shade val="90000"/>
                <a:satMod val="120000"/>
                <a:lumMod val="54000"/>
              </a:schemeClr>
              <a:schemeClr val="phClr">
                <a:tint val="80000"/>
                <a:satMod val="160000"/>
                <a:lumMod val="140000"/>
              </a:schemeClr>
            </a:duotone>
          </a:blip>
          <a:stretch>
            <a:fillRect/>
          </a:stretch>
        </a:blipFill>
      </a:bgFillStyleLst>
    </a:fmtScheme>
  </a:themeElements>
  <a:objectDefaults/>
</a:theme>
</file>

<file path=ppt/theme/theme6.xml><?xml version="1.0" encoding="utf-8"?>
<a:theme xmlns:r="http://schemas.openxmlformats.org/officeDocument/2006/relationships"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7.xml><?xml version="1.0" encoding="utf-8"?>
<a:theme xmlns:r="http://schemas.openxmlformats.org/officeDocument/2006/relationships"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Arial"/>
        <a:cs typeface="Arial"/>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Arial"/>
        <a:cs typeface="Arial"/>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Lst>
    <a:ext uri="{05A4C25C-085E-4340-85A3-A5531E510DB2}">
      <thm15:themeFamily xmlns:thm15="http://schemas.microsoft.com/office/thememl/2012/main" name="Facet" id="{C0C680CD-088A-49FC-A102-D699147F32B2}" vid="{CFBC31BA-B70F-4F30-BCAA-4F3011E16C4D}"/>
    </a:ext>
  </a:extLst>
</a:theme>
</file>

<file path=ppt/theme/theme10.xml><?xml version="1.0" encoding="utf-8"?>
<a:theme xmlns:r="http://schemas.openxmlformats.org/officeDocument/2006/relationships"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r="http://schemas.openxmlformats.org/officeDocument/2006/relationships"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Контур</Template>
  <Company/>
  <PresentationFormat>Широкоэкранный</PresentationFormat>
  <Paragraphs>170</Paragraphs>
  <Slides>77</Slides>
  <Notes>35</Notes>
  <TotalTime>71</TotalTime>
  <HiddenSlides>0</HiddenSlides>
  <MMClips>0</MMClips>
  <ScaleCrop>0</ScaleCrop>
  <HeadingPairs>
    <vt:vector baseType="variant" size="6">
      <vt:variant>
        <vt:lpstr>Fonts used</vt:lpstr>
      </vt:variant>
      <vt:variant>
        <vt:i4>24</vt:i4>
      </vt:variant>
      <vt:variant>
        <vt:lpstr>Theme</vt:lpstr>
      </vt:variant>
      <vt:variant>
        <vt:i4>1</vt:i4>
      </vt:variant>
      <vt:variant>
        <vt:lpstr>Slide Titles</vt:lpstr>
      </vt:variant>
      <vt:variant>
        <vt:i4>77</vt:i4>
      </vt:variant>
    </vt:vector>
  </HeadingPairs>
  <TitlesOfParts>
    <vt:vector baseType="lpstr" size="102">
      <vt:lpstr>Arial</vt:lpstr>
      <vt:lpstr>Tw Cen MT</vt:lpstr>
      <vt:lpstr>Trebuchet MS</vt:lpstr>
      <vt:lpstr>Calibri</vt:lpstr>
      <vt:lpstr>Wingdings 3</vt:lpstr>
      <vt:lpstr>Tw Cen MT Condensed</vt:lpstr>
      <vt:lpstr>Liberation Serif</vt:lpstr>
      <vt:lpstr>Segoe UI</vt:lpstr>
      <vt:lpstr>Tahoma</vt:lpstr>
      <vt:lpstr>Liberation Sans</vt:lpstr>
      <vt:lpstr>Microsoft YaHei</vt:lpstr>
      <vt:lpstr>Calibri Light</vt:lpstr>
      <vt:lpstr>Tenorite</vt:lpstr>
      <vt:lpstr>Rage Italic</vt:lpstr>
      <vt:lpstr>Brush Script MT</vt:lpstr>
      <vt:lpstr>Constantia</vt:lpstr>
      <vt:lpstr>Franklin Gothic Book</vt:lpstr>
      <vt:lpstr>Times New Roman</vt:lpstr>
      <vt:lpstr>Noto Serif HK Bold</vt:lpstr>
      <vt:lpstr>Comic Sans MS</vt:lpstr>
      <vt:lpstr>Noto Serif HK</vt:lpstr>
      <vt:lpstr>YS Text</vt:lpstr>
      <vt:lpstr>Merriweather Bold</vt:lpstr>
      <vt:lpstr>Open Sans</vt:lpstr>
      <vt:lpstr>Контур</vt:lpstr>
      <vt:lpstr>Муниципальное бюджетное общеобразовательное учреждение «Яркополенская общеобразовательная школа» Кировского района республики крым</vt:lpstr>
      <vt:lpstr>Я́ркое По́ле (до 1945 года Кра́сный Терче́к; укр. Ярке Поле, крымскотат. Qızıl Terçek, Къызыл Терчек) — село в Кировском районе Республики Крым, центр Яркополенского сельского поселения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Великая Отечественная война нанесла колоссальный урон технической базе и поголовью скота, отбросив хозяйство на исходные позиции.</vt:lpstr>
      <vt:lpstr>Главной тягловой силой были коровы. А рядом с ними впрягались в плуг женщины, старики, дети. </vt:lpstr>
      <vt:lpstr>Ровно через год колхоз был занесен на областную Доску почета: «За выполнение плана сева ранних зерновых культур в сжатые сроки и с соблюдением требований агротехники. Засеяно 205 гектаров пахоты».</vt:lpstr>
      <vt:lpstr>Была возрождена из руин Кировская МТС</vt:lpstr>
      <vt:lpstr>Но новой бедой стал неурожай 1946 и 1947 годов, вызванный засухой.</vt:lpstr>
      <vt:lpstr>История развития колхоза «Украина» при правленииИ.Г. Поддубного</vt:lpstr>
      <vt:lpstr>PowerPoint Presentation</vt:lpstr>
      <vt:lpstr>Илья Гаврилович Поддубный</vt:lpstr>
      <vt:lpstr>PowerPoint Presentation</vt:lpstr>
      <vt:lpstr>НАГРАДЫ</vt:lpstr>
      <vt:lpstr>судьба человека –в судьбе отечества</vt:lpstr>
      <vt:lpstr>Основание и первые годы существования Колхоза «Украина»</vt:lpstr>
      <vt:lpstr>Эпоха руководства И.Г. Поддубного: ключевые достижения и инновации</vt:lpstr>
      <vt:lpstr>Социально-экономические преобразования в Колхозе «Украина» под управлением И.Г. Поддубного</vt:lpstr>
      <vt:lpstr>Сельскохозяйственные достижения и награды периода руководства И.Г. Поддубного</vt:lpstr>
      <vt:lpstr>Сады и виноградники колхоза Украина</vt:lpstr>
      <vt:lpstr>PowerPoint Presentation</vt:lpstr>
      <vt:lpstr>PowerPoint Presentation</vt:lpstr>
      <vt:lpstr>PowerPoint Presentation</vt:lpstr>
      <vt:lpstr>PowerPoint Presentation</vt:lpstr>
      <vt:lpstr>Сорт винограда «Магарач»</vt:lpstr>
      <vt:lpstr>PowerPoint Presentation</vt:lpstr>
      <vt:lpstr>PowerPoint Presentation</vt:lpstr>
      <vt:lpstr>PowerPoint Presentation</vt:lpstr>
      <vt:lpstr>PowerPoint Presentation</vt:lpstr>
      <vt:lpstr>Сорт яблок «Гольден»</vt:lpstr>
      <vt:lpstr>Сорт яблок «Симиренко»</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В 1975 г. построена школа с медпунктом и зубным кабинетом.</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19.1200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Презентация PowerPoint</dc:title>
  <dc:creator>Администратор</dc:creator>
  <cp:lastModifiedBy>Администратор</cp:lastModifiedBy>
  <cp:revision>3</cp:revision>
  <dcterms:created xsi:type="dcterms:W3CDTF">2026-09-02T19:29:44Z</dcterms:created>
  <dcterms:modified xsi:type="dcterms:W3CDTF">2026-09-12T18:43:20Z</dcterms:modified>
</cp:coreProperties>
</file>