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0A7AC027-543A-4B05-9E9F-4DFCDFF393F8}" type="datetimeFigureOut">
              <a:rPr lang="ru-RU" smtClean="0"/>
              <a:pPr/>
              <a:t>15.12.2018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7E21A33-E061-4644-AB85-0B6494CAE6E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F%D0%BE%D1%8D%D1%82" TargetMode="External"/><Relationship Id="rId2" Type="http://schemas.openxmlformats.org/officeDocument/2006/relationships/hyperlink" Target="https://ru.wikipedia.org/wiki/%D0%9A%D1%80%D1%8B%D0%BC%D1%81%D0%BA%D0%B8%D0%B5_%D1%82%D0%B0%D1%82%D0%B0%D1%80%D1%8B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2%D0%B5%D0%B0%D1%82%D1%80%D0%B0%D0%BB%D1%8C%D0%BD%D1%8B%D0%B9_%D1%80%D0%B5%D0%B6%D0%B8%D1%81%D1%81%D1%91%D1%80" TargetMode="External"/><Relationship Id="rId5" Type="http://schemas.openxmlformats.org/officeDocument/2006/relationships/hyperlink" Target="https://ru.wikipedia.org/wiki/%D0%94%D1%80%D0%B0%D0%BC%D0%B0%D1%82%D1%83%D1%80%D0%B3" TargetMode="External"/><Relationship Id="rId4" Type="http://schemas.openxmlformats.org/officeDocument/2006/relationships/hyperlink" Target="https://ru.wikipedia.org/wiki/%D0%9F%D0%B8%D1%81%D0%B0%D1%82%D0%B5%D0%BB%D1%8C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Муниципального общеобразовательного бюджетного учреждения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«</a:t>
            </a:r>
            <a:r>
              <a:rPr lang="ru-RU" sz="2400" dirty="0" err="1" smtClean="0">
                <a:solidFill>
                  <a:schemeClr val="tx1"/>
                </a:solidFill>
              </a:rPr>
              <a:t>Яркополенская</a:t>
            </a:r>
            <a:r>
              <a:rPr lang="ru-RU" sz="2400" dirty="0" smtClean="0">
                <a:solidFill>
                  <a:schemeClr val="tx1"/>
                </a:solidFill>
              </a:rPr>
              <a:t> общеобразовательная школа»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>
                <a:solidFill>
                  <a:schemeClr val="tx1"/>
                </a:solidFill>
              </a:rPr>
              <a:t>Кировского района Республики Крым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228536"/>
            <a:ext cx="3571900" cy="1752600"/>
          </a:xfrm>
        </p:spPr>
        <p:txBody>
          <a:bodyPr>
            <a:normAutofit fontScale="25000" lnSpcReduction="20000"/>
          </a:bodyPr>
          <a:lstStyle/>
          <a:p>
            <a:r>
              <a:rPr lang="ru-RU" dirty="0" smtClean="0"/>
              <a:t>»</a:t>
            </a:r>
          </a:p>
          <a:p>
            <a:r>
              <a:rPr lang="ru-RU" dirty="0" smtClean="0"/>
              <a:t> </a:t>
            </a:r>
          </a:p>
          <a:p>
            <a:r>
              <a:rPr lang="ru-RU" sz="9600" dirty="0" smtClean="0"/>
              <a:t> </a:t>
            </a:r>
          </a:p>
          <a:p>
            <a:pPr algn="ctr"/>
            <a:r>
              <a:rPr lang="ru-RU" sz="11200" dirty="0" smtClean="0">
                <a:cs typeface="DilleniaUPC" pitchFamily="18" charset="-34"/>
              </a:rPr>
              <a:t>Исследовательская работа по </a:t>
            </a:r>
            <a:r>
              <a:rPr lang="ru-RU" sz="11200" dirty="0" err="1" smtClean="0">
                <a:cs typeface="DilleniaUPC" pitchFamily="18" charset="-34"/>
              </a:rPr>
              <a:t>крымскотатарской</a:t>
            </a:r>
            <a:r>
              <a:rPr lang="ru-RU" sz="11200" dirty="0" smtClean="0">
                <a:cs typeface="DilleniaUPC" pitchFamily="18" charset="-34"/>
              </a:rPr>
              <a:t> </a:t>
            </a:r>
            <a:r>
              <a:rPr lang="ru-RU" sz="11200" dirty="0" smtClean="0">
                <a:cs typeface="DilleniaUPC" pitchFamily="18" charset="-34"/>
              </a:rPr>
              <a:t>литературе</a:t>
            </a:r>
            <a:endParaRPr lang="ru-RU" sz="11200" dirty="0" smtClean="0">
              <a:solidFill>
                <a:schemeClr val="folHlink"/>
              </a:solidFill>
              <a:latin typeface="Arial" charset="0"/>
              <a:cs typeface="DilleniaUPC" pitchFamily="18" charset="-34"/>
            </a:endParaRPr>
          </a:p>
          <a:p>
            <a:r>
              <a:rPr lang="ru-RU" sz="9600" dirty="0" smtClean="0"/>
              <a:t>«Глубина»-творчества </a:t>
            </a:r>
            <a:r>
              <a:rPr lang="ru-RU" sz="9600" dirty="0" err="1" smtClean="0"/>
              <a:t>Умера</a:t>
            </a:r>
            <a:r>
              <a:rPr lang="ru-RU" sz="9600" dirty="0" smtClean="0"/>
              <a:t> </a:t>
            </a:r>
            <a:r>
              <a:rPr lang="ru-RU" sz="9600" dirty="0" err="1" smtClean="0"/>
              <a:t>Ипчи</a:t>
            </a:r>
            <a:r>
              <a:rPr lang="ru-RU" sz="9600" dirty="0" smtClean="0"/>
              <a:t>      </a:t>
            </a:r>
          </a:p>
          <a:p>
            <a:r>
              <a:rPr lang="ru-RU" sz="9600" dirty="0" smtClean="0"/>
              <a:t> </a:t>
            </a:r>
          </a:p>
          <a:p>
            <a:r>
              <a:rPr lang="ru-RU" sz="9600" dirty="0" smtClean="0"/>
              <a:t> </a:t>
            </a:r>
          </a:p>
          <a:p>
            <a:r>
              <a:rPr lang="ru-RU" sz="9600" b="1" dirty="0" smtClean="0"/>
              <a:t>«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071934" y="3714752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Выполнила:</a:t>
            </a:r>
          </a:p>
          <a:p>
            <a:r>
              <a:rPr lang="ru-RU" sz="2000" dirty="0" err="1" smtClean="0"/>
              <a:t>Аблязизова</a:t>
            </a:r>
            <a:r>
              <a:rPr lang="ru-RU" sz="2000" dirty="0" smtClean="0"/>
              <a:t> </a:t>
            </a:r>
            <a:r>
              <a:rPr lang="ru-RU" sz="2000" dirty="0" err="1" smtClean="0"/>
              <a:t>Мерьем</a:t>
            </a:r>
            <a:r>
              <a:rPr lang="ru-RU" sz="2000" dirty="0" smtClean="0"/>
              <a:t> </a:t>
            </a:r>
            <a:r>
              <a:rPr lang="ru-RU" sz="2000" dirty="0" err="1" smtClean="0"/>
              <a:t>Ленуровна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Ученица 10 класса </a:t>
            </a:r>
          </a:p>
          <a:p>
            <a:endParaRPr lang="ru-RU" sz="2000" dirty="0" smtClean="0">
              <a:solidFill>
                <a:srgbClr val="008000"/>
              </a:solidFill>
              <a:latin typeface="Arial" charset="0"/>
            </a:endParaRPr>
          </a:p>
          <a:p>
            <a:r>
              <a:rPr lang="ru-RU" sz="2000" dirty="0" smtClean="0"/>
              <a:t>Научный руководитель:</a:t>
            </a:r>
          </a:p>
          <a:p>
            <a:r>
              <a:rPr lang="ru-RU" sz="2000" dirty="0" err="1" smtClean="0"/>
              <a:t>Аметова</a:t>
            </a:r>
            <a:r>
              <a:rPr lang="ru-RU" sz="2000" dirty="0" smtClean="0"/>
              <a:t>  </a:t>
            </a:r>
            <a:r>
              <a:rPr lang="ru-RU" sz="2000" dirty="0" err="1" smtClean="0"/>
              <a:t>Мавлуда</a:t>
            </a:r>
            <a:r>
              <a:rPr lang="ru-RU" sz="2000" dirty="0" smtClean="0"/>
              <a:t> </a:t>
            </a:r>
            <a:r>
              <a:rPr lang="ru-RU" sz="2000" dirty="0" err="1" smtClean="0"/>
              <a:t>Мамбетовна</a:t>
            </a:r>
            <a:r>
              <a:rPr lang="ru-RU" sz="2000" dirty="0" smtClean="0"/>
              <a:t>,</a:t>
            </a:r>
          </a:p>
          <a:p>
            <a:r>
              <a:rPr lang="ru-RU" sz="2000" dirty="0" smtClean="0"/>
              <a:t>Учитель </a:t>
            </a:r>
            <a:r>
              <a:rPr lang="ru-RU" sz="2000" dirty="0" err="1" smtClean="0"/>
              <a:t>крымскотатарского</a:t>
            </a:r>
            <a:r>
              <a:rPr lang="ru-RU" sz="2000" dirty="0" smtClean="0"/>
              <a:t> языка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Переводчик Умер </a:t>
            </a:r>
            <a:r>
              <a:rPr lang="ru-RU" dirty="0" err="1" smtClean="0"/>
              <a:t>Ипчи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Пьеса «Гамлет».Уильям Шекспир.</a:t>
            </a:r>
          </a:p>
          <a:p>
            <a:r>
              <a:rPr lang="ru-RU" dirty="0" smtClean="0"/>
              <a:t>Пьеса «Мертвые души».Н.В.Гоголь </a:t>
            </a:r>
          </a:p>
          <a:p>
            <a:r>
              <a:rPr lang="ru-RU" dirty="0" smtClean="0"/>
              <a:t>Пьеса «Разбойники».Шиллер 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Публицист Умер </a:t>
            </a:r>
            <a:r>
              <a:rPr lang="ru-RU" dirty="0" err="1" smtClean="0"/>
              <a:t>Ипчи</a:t>
            </a:r>
            <a:r>
              <a:rPr lang="ru-RU" dirty="0" smtClean="0"/>
              <a:t> 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Очерк «Язык и правописание»</a:t>
            </a:r>
          </a:p>
          <a:p>
            <a:r>
              <a:rPr lang="ru-RU" dirty="0" smtClean="0"/>
              <a:t>Очерк «Театр и писатели»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Заключение 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Умер </a:t>
            </a:r>
            <a:r>
              <a:rPr lang="ru-RU" dirty="0" err="1" smtClean="0"/>
              <a:t>Ипчи</a:t>
            </a:r>
            <a:r>
              <a:rPr lang="ru-RU" dirty="0" smtClean="0"/>
              <a:t>-</a:t>
            </a:r>
            <a:r>
              <a:rPr lang="ru-RU" dirty="0" smtClean="0"/>
              <a:t> </a:t>
            </a:r>
            <a:r>
              <a:rPr lang="ru-RU" dirty="0" err="1" smtClean="0">
                <a:solidFill>
                  <a:schemeClr val="accent3"/>
                </a:solidFill>
                <a:hlinkClick r:id="rId2" tooltip="Крымские татары"/>
              </a:rPr>
              <a:t>крымскотатарский</a:t>
            </a:r>
            <a:r>
              <a:rPr lang="ru-RU" dirty="0" smtClean="0">
                <a:solidFill>
                  <a:schemeClr val="accent3"/>
                </a:solidFill>
              </a:rPr>
              <a:t> </a:t>
            </a:r>
            <a:r>
              <a:rPr lang="ru-RU" dirty="0" smtClean="0">
                <a:solidFill>
                  <a:schemeClr val="accent3"/>
                </a:solidFill>
                <a:hlinkClick r:id="rId3" tooltip="Поэт"/>
              </a:rPr>
              <a:t>поэт</a:t>
            </a:r>
            <a:r>
              <a:rPr lang="ru-RU" dirty="0" smtClean="0">
                <a:solidFill>
                  <a:schemeClr val="accent3"/>
                </a:solidFill>
              </a:rPr>
              <a:t>, </a:t>
            </a:r>
            <a:r>
              <a:rPr lang="ru-RU" dirty="0" smtClean="0">
                <a:solidFill>
                  <a:schemeClr val="accent3"/>
                </a:solidFill>
                <a:hlinkClick r:id="rId4" tooltip="Писатель"/>
              </a:rPr>
              <a:t>писатель</a:t>
            </a:r>
            <a:r>
              <a:rPr lang="ru-RU" dirty="0" smtClean="0">
                <a:solidFill>
                  <a:schemeClr val="accent3"/>
                </a:solidFill>
              </a:rPr>
              <a:t>, </a:t>
            </a:r>
            <a:r>
              <a:rPr lang="ru-RU" dirty="0" smtClean="0">
                <a:solidFill>
                  <a:schemeClr val="accent3"/>
                </a:solidFill>
                <a:hlinkClick r:id="rId5" tooltip="Драматург"/>
              </a:rPr>
              <a:t>драматург</a:t>
            </a:r>
            <a:r>
              <a:rPr lang="ru-RU" dirty="0" smtClean="0">
                <a:solidFill>
                  <a:schemeClr val="accent3"/>
                </a:solidFill>
              </a:rPr>
              <a:t>, </a:t>
            </a:r>
            <a:r>
              <a:rPr lang="ru-RU" dirty="0" smtClean="0">
                <a:solidFill>
                  <a:schemeClr val="accent3"/>
                </a:solidFill>
                <a:hlinkClick r:id="rId6" tooltip="Театральный режиссёр"/>
              </a:rPr>
              <a:t>театральный </a:t>
            </a:r>
            <a:r>
              <a:rPr lang="ru-RU" dirty="0" smtClean="0">
                <a:solidFill>
                  <a:schemeClr val="accent3"/>
                </a:solidFill>
                <a:hlinkClick r:id="rId6" tooltip="Театральный режиссёр"/>
              </a:rPr>
              <a:t>режиссёр</a:t>
            </a:r>
            <a:r>
              <a:rPr lang="ru-RU" dirty="0" smtClean="0">
                <a:solidFill>
                  <a:schemeClr val="accent3"/>
                </a:solidFill>
              </a:rPr>
              <a:t>,</a:t>
            </a:r>
          </a:p>
          <a:p>
            <a:pPr>
              <a:buNone/>
            </a:pPr>
            <a:r>
              <a:rPr lang="ru-RU" dirty="0" smtClean="0">
                <a:solidFill>
                  <a:schemeClr val="accent3"/>
                </a:solidFill>
              </a:rPr>
              <a:t> </a:t>
            </a:r>
            <a:r>
              <a:rPr lang="ru-RU" dirty="0" smtClean="0">
                <a:solidFill>
                  <a:schemeClr val="accent3"/>
                </a:solidFill>
              </a:rPr>
              <a:t>   </a:t>
            </a:r>
            <a:r>
              <a:rPr lang="ru-RU" dirty="0" err="1" smtClean="0">
                <a:solidFill>
                  <a:schemeClr val="accent3"/>
                </a:solidFill>
              </a:rPr>
              <a:t>публицист,переводчик</a:t>
            </a:r>
            <a:r>
              <a:rPr lang="ru-RU" dirty="0" smtClean="0">
                <a:solidFill>
                  <a:schemeClr val="accent3"/>
                </a:solidFill>
              </a:rPr>
              <a:t> и </a:t>
            </a:r>
            <a:r>
              <a:rPr lang="ru-RU" dirty="0" err="1" smtClean="0">
                <a:solidFill>
                  <a:schemeClr val="accent3"/>
                </a:solidFill>
              </a:rPr>
              <a:t>актер.Умер</a:t>
            </a:r>
            <a:r>
              <a:rPr lang="ru-RU" dirty="0" smtClean="0">
                <a:solidFill>
                  <a:schemeClr val="accent3"/>
                </a:solidFill>
              </a:rPr>
              <a:t> </a:t>
            </a:r>
            <a:r>
              <a:rPr lang="ru-RU" dirty="0" err="1" smtClean="0">
                <a:solidFill>
                  <a:schemeClr val="accent3"/>
                </a:solidFill>
              </a:rPr>
              <a:t>Ипчи-олицетворение</a:t>
            </a:r>
            <a:r>
              <a:rPr lang="ru-RU" dirty="0" smtClean="0">
                <a:solidFill>
                  <a:schemeClr val="accent3"/>
                </a:solidFill>
              </a:rPr>
              <a:t> </a:t>
            </a:r>
            <a:r>
              <a:rPr lang="ru-RU" dirty="0" err="1" smtClean="0">
                <a:solidFill>
                  <a:schemeClr val="accent3"/>
                </a:solidFill>
              </a:rPr>
              <a:t>крымскотатарского</a:t>
            </a:r>
            <a:r>
              <a:rPr lang="ru-RU" dirty="0" smtClean="0">
                <a:solidFill>
                  <a:schemeClr val="accent3"/>
                </a:solidFill>
              </a:rPr>
              <a:t> народа.</a:t>
            </a:r>
            <a:endParaRPr lang="ru-RU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642918"/>
            <a:ext cx="8229600" cy="1143000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57158" y="1714488"/>
            <a:ext cx="8372476" cy="446055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b="1" dirty="0" err="1" smtClean="0"/>
              <a:t>цель</a:t>
            </a:r>
            <a:r>
              <a:rPr lang="ru-RU" dirty="0" err="1" smtClean="0"/>
              <a:t>:изучить</a:t>
            </a:r>
            <a:r>
              <a:rPr lang="ru-RU" dirty="0" smtClean="0"/>
              <a:t> творчество писателя – </a:t>
            </a:r>
            <a:r>
              <a:rPr lang="ru-RU" dirty="0" err="1" smtClean="0"/>
              <a:t>Умера</a:t>
            </a:r>
            <a:r>
              <a:rPr lang="ru-RU" dirty="0" smtClean="0"/>
              <a:t> </a:t>
            </a:r>
            <a:r>
              <a:rPr lang="ru-RU" dirty="0" err="1" smtClean="0"/>
              <a:t>Ипчи</a:t>
            </a:r>
            <a:endParaRPr lang="ru-RU" dirty="0" smtClean="0"/>
          </a:p>
        </p:txBody>
      </p:sp>
      <p:pic>
        <p:nvPicPr>
          <p:cNvPr id="9" name="Рисунок 8" descr="ipch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2571744"/>
            <a:ext cx="2619375" cy="3514725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2852"/>
            <a:ext cx="7929586" cy="500066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endParaRPr lang="ru-RU" dirty="0" smtClean="0">
              <a:solidFill>
                <a:srgbClr val="008000"/>
              </a:solidFill>
              <a:latin typeface="Arial" charset="0"/>
            </a:endParaRPr>
          </a:p>
          <a:p>
            <a:r>
              <a:rPr lang="ru-RU" b="1" dirty="0" smtClean="0"/>
              <a:t>Задачи:</a:t>
            </a:r>
            <a:endParaRPr lang="ru-RU" dirty="0" smtClean="0"/>
          </a:p>
          <a:p>
            <a:r>
              <a:rPr lang="ru-RU" dirty="0" smtClean="0"/>
              <a:t>- исследовать биографию и творческую деятельность </a:t>
            </a:r>
            <a:r>
              <a:rPr lang="ru-RU" dirty="0" err="1" smtClean="0"/>
              <a:t>Умера</a:t>
            </a:r>
            <a:r>
              <a:rPr lang="ru-RU" dirty="0" smtClean="0"/>
              <a:t> </a:t>
            </a:r>
            <a:r>
              <a:rPr lang="ru-RU" dirty="0" err="1" smtClean="0"/>
              <a:t>Ипчи</a:t>
            </a:r>
            <a:r>
              <a:rPr lang="ru-RU" dirty="0" smtClean="0"/>
              <a:t>;</a:t>
            </a:r>
          </a:p>
          <a:p>
            <a:r>
              <a:rPr lang="ru-RU" dirty="0" smtClean="0"/>
              <a:t>- изучить информацию из различных источников;</a:t>
            </a:r>
          </a:p>
          <a:p>
            <a:r>
              <a:rPr lang="ru-RU" dirty="0" smtClean="0"/>
              <a:t>-провести социологический опрос;</a:t>
            </a:r>
          </a:p>
          <a:p>
            <a:r>
              <a:rPr lang="ru-RU" dirty="0" smtClean="0"/>
              <a:t>- через исследовательскую работу познакомить одноклассников и всех желающих с творчеством </a:t>
            </a:r>
            <a:r>
              <a:rPr lang="ru-RU" dirty="0" err="1" smtClean="0"/>
              <a:t>Умера</a:t>
            </a:r>
            <a:r>
              <a:rPr lang="ru-RU" dirty="0" smtClean="0"/>
              <a:t> </a:t>
            </a:r>
            <a:r>
              <a:rPr lang="ru-RU" dirty="0" err="1" smtClean="0"/>
              <a:t>Ипчи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>
              <a:solidFill>
                <a:srgbClr val="008000"/>
              </a:solidFill>
              <a:latin typeface="Arial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/>
              <a:t>Методы исследования</a:t>
            </a:r>
            <a:r>
              <a:rPr lang="ru-RU" dirty="0" smtClean="0"/>
              <a:t>: изучение литературных источников, анализ, описание, сравнение, обобщение.</a:t>
            </a:r>
            <a:endParaRPr lang="ru-RU" b="1" dirty="0" smtClean="0"/>
          </a:p>
          <a:p>
            <a:r>
              <a:rPr lang="ru-RU" b="1" dirty="0" smtClean="0"/>
              <a:t>Объект исследования</a:t>
            </a:r>
            <a:r>
              <a:rPr lang="ru-RU" dirty="0" smtClean="0"/>
              <a:t>: творчество </a:t>
            </a:r>
            <a:r>
              <a:rPr lang="ru-RU" dirty="0" err="1" smtClean="0"/>
              <a:t>Умера</a:t>
            </a:r>
            <a:r>
              <a:rPr lang="ru-RU" dirty="0" smtClean="0"/>
              <a:t>  </a:t>
            </a:r>
            <a:r>
              <a:rPr lang="ru-RU" dirty="0" err="1" smtClean="0"/>
              <a:t>Ипчи</a:t>
            </a:r>
            <a:r>
              <a:rPr lang="ru-RU" dirty="0" smtClean="0"/>
              <a:t> ,разнообразие его деятельности.</a:t>
            </a:r>
            <a:endParaRPr lang="ru-RU" b="1" dirty="0" smtClean="0"/>
          </a:p>
          <a:p>
            <a:r>
              <a:rPr lang="ru-RU" b="1" dirty="0" smtClean="0"/>
              <a:t>Предмет исследования</a:t>
            </a:r>
            <a:r>
              <a:rPr lang="ru-RU" dirty="0" smtClean="0"/>
              <a:t>: разнообразие его творчества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folHlink"/>
                </a:solidFill>
              </a:rPr>
              <a:t>Актуальность исследования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400" dirty="0" smtClean="0"/>
              <a:t> определяется необходимостью привития любви  к своему  </a:t>
            </a:r>
            <a:r>
              <a:rPr lang="ru-RU" sz="2400" dirty="0" err="1" smtClean="0"/>
              <a:t>народу,языку,Родине</a:t>
            </a:r>
            <a:r>
              <a:rPr lang="ru-RU" sz="2400" dirty="0" smtClean="0"/>
              <a:t>.. Очень важно, чтобы нынешнее поколение видело её красоту (через его творчество прикасаемся к прекрасному) и умело защищать её интересы на любом поприще. Творчество его способствует воспитанию чувства любви  Родине, а истинный гражданин должен радеть о благе своего Отечества.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Гипотеза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Ученики читают мало и в основном это книги «школьной программы»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Поэт Умер </a:t>
            </a:r>
            <a:r>
              <a:rPr lang="ru-RU" dirty="0" err="1" smtClean="0"/>
              <a:t>Ипчи</a:t>
            </a:r>
            <a:r>
              <a:rPr lang="ru-RU" dirty="0" smtClean="0"/>
              <a:t>.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«Медресе»-1915 г.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Кимден</a:t>
            </a:r>
            <a:r>
              <a:rPr lang="ru-RU" dirty="0" smtClean="0"/>
              <a:t> </a:t>
            </a:r>
            <a:r>
              <a:rPr lang="ru-RU" dirty="0" err="1" smtClean="0"/>
              <a:t>ярдым</a:t>
            </a:r>
            <a:r>
              <a:rPr lang="ru-RU" dirty="0" smtClean="0"/>
              <a:t>?»-1918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Эвлерге</a:t>
            </a:r>
            <a:r>
              <a:rPr lang="ru-RU" dirty="0" smtClean="0"/>
              <a:t> </a:t>
            </a:r>
            <a:r>
              <a:rPr lang="ru-RU" dirty="0" err="1" smtClean="0"/>
              <a:t>бакъкъанда</a:t>
            </a:r>
            <a:r>
              <a:rPr lang="ru-RU" dirty="0" smtClean="0"/>
              <a:t>»</a:t>
            </a:r>
          </a:p>
          <a:p>
            <a:r>
              <a:rPr lang="ru-RU" dirty="0" err="1" smtClean="0"/>
              <a:t>Анавы</a:t>
            </a:r>
            <a:r>
              <a:rPr lang="ru-RU" dirty="0" smtClean="0"/>
              <a:t> </a:t>
            </a:r>
            <a:r>
              <a:rPr lang="ru-RU" dirty="0" err="1" smtClean="0"/>
              <a:t>эвде</a:t>
            </a:r>
            <a:r>
              <a:rPr lang="ru-RU" dirty="0" smtClean="0"/>
              <a:t> </a:t>
            </a:r>
            <a:r>
              <a:rPr lang="ru-RU" dirty="0" err="1" smtClean="0"/>
              <a:t>токъ</a:t>
            </a:r>
            <a:r>
              <a:rPr lang="ru-RU" dirty="0" smtClean="0"/>
              <a:t> </a:t>
            </a:r>
            <a:r>
              <a:rPr lang="ru-RU" dirty="0" err="1" smtClean="0"/>
              <a:t>къурсакълы</a:t>
            </a:r>
            <a:r>
              <a:rPr lang="ru-RU" dirty="0" smtClean="0"/>
              <a:t> </a:t>
            </a:r>
            <a:r>
              <a:rPr lang="ru-RU" dirty="0" err="1" smtClean="0"/>
              <a:t>агъалар</a:t>
            </a:r>
            <a:r>
              <a:rPr lang="ru-RU" dirty="0" smtClean="0"/>
              <a:t> бар ,</a:t>
            </a:r>
          </a:p>
          <a:p>
            <a:r>
              <a:rPr lang="ru-RU" dirty="0" err="1" smtClean="0"/>
              <a:t>Мынавы</a:t>
            </a:r>
            <a:r>
              <a:rPr lang="ru-RU" dirty="0" smtClean="0"/>
              <a:t> </a:t>
            </a:r>
            <a:r>
              <a:rPr lang="ru-RU" dirty="0" err="1" smtClean="0"/>
              <a:t>эвде</a:t>
            </a:r>
            <a:r>
              <a:rPr lang="ru-RU" dirty="0" smtClean="0"/>
              <a:t> </a:t>
            </a:r>
            <a:r>
              <a:rPr lang="ru-RU" dirty="0" err="1" smtClean="0"/>
              <a:t>ач</a:t>
            </a:r>
            <a:r>
              <a:rPr lang="ru-RU" dirty="0" smtClean="0"/>
              <a:t> </a:t>
            </a:r>
            <a:r>
              <a:rPr lang="ru-RU" dirty="0" err="1" smtClean="0"/>
              <a:t>къурсакълы</a:t>
            </a:r>
            <a:r>
              <a:rPr lang="ru-RU" dirty="0" smtClean="0"/>
              <a:t> </a:t>
            </a:r>
            <a:r>
              <a:rPr lang="ru-RU" dirty="0" err="1" smtClean="0"/>
              <a:t>агълавлар</a:t>
            </a:r>
            <a:r>
              <a:rPr lang="ru-RU" dirty="0" smtClean="0"/>
              <a:t> бар…</a:t>
            </a:r>
          </a:p>
          <a:p>
            <a:r>
              <a:rPr lang="ru-RU" dirty="0" err="1" smtClean="0"/>
              <a:t>Анавы</a:t>
            </a:r>
            <a:r>
              <a:rPr lang="ru-RU" dirty="0" smtClean="0"/>
              <a:t> </a:t>
            </a:r>
            <a:r>
              <a:rPr lang="ru-RU" dirty="0" err="1" smtClean="0"/>
              <a:t>эвде</a:t>
            </a:r>
            <a:r>
              <a:rPr lang="ru-RU" dirty="0" smtClean="0"/>
              <a:t> </a:t>
            </a:r>
            <a:r>
              <a:rPr lang="ru-RU" dirty="0" err="1" smtClean="0"/>
              <a:t>залым,шишман</a:t>
            </a:r>
            <a:r>
              <a:rPr lang="ru-RU" dirty="0" smtClean="0"/>
              <a:t> </a:t>
            </a:r>
            <a:r>
              <a:rPr lang="ru-RU" dirty="0" err="1" smtClean="0"/>
              <a:t>байлар</a:t>
            </a:r>
            <a:r>
              <a:rPr lang="ru-RU" dirty="0" smtClean="0"/>
              <a:t> бар,</a:t>
            </a:r>
          </a:p>
          <a:p>
            <a:r>
              <a:rPr lang="ru-RU" dirty="0" err="1" smtClean="0"/>
              <a:t>Мынавы</a:t>
            </a:r>
            <a:r>
              <a:rPr lang="ru-RU" dirty="0" smtClean="0"/>
              <a:t> </a:t>
            </a:r>
            <a:r>
              <a:rPr lang="ru-RU" dirty="0" err="1" smtClean="0"/>
              <a:t>эвде</a:t>
            </a:r>
            <a:r>
              <a:rPr lang="ru-RU" dirty="0" smtClean="0"/>
              <a:t> </a:t>
            </a:r>
            <a:r>
              <a:rPr lang="ru-RU" dirty="0" err="1" smtClean="0"/>
              <a:t>ёкъсул</a:t>
            </a:r>
            <a:r>
              <a:rPr lang="ru-RU" dirty="0" smtClean="0"/>
              <a:t> </a:t>
            </a:r>
            <a:r>
              <a:rPr lang="ru-RU" dirty="0" err="1" smtClean="0"/>
              <a:t>яшлар,анайлар</a:t>
            </a:r>
            <a:r>
              <a:rPr lang="ru-RU" dirty="0" smtClean="0"/>
              <a:t> бар…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Писатель Умер </a:t>
            </a:r>
            <a:r>
              <a:rPr lang="ru-RU" dirty="0" err="1" smtClean="0"/>
              <a:t>Ипчи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Рассказы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Зейнеп</a:t>
            </a:r>
            <a:r>
              <a:rPr lang="ru-RU" dirty="0" smtClean="0"/>
              <a:t> </a:t>
            </a:r>
            <a:r>
              <a:rPr lang="ru-RU" dirty="0" err="1" smtClean="0"/>
              <a:t>Тизе</a:t>
            </a:r>
            <a:r>
              <a:rPr lang="ru-RU" dirty="0" smtClean="0"/>
              <a:t>»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Куреш</a:t>
            </a:r>
            <a:r>
              <a:rPr lang="ru-RU" dirty="0" smtClean="0"/>
              <a:t>»</a:t>
            </a:r>
          </a:p>
          <a:p>
            <a:r>
              <a:rPr lang="ru-RU" dirty="0" smtClean="0"/>
              <a:t>«Трактор»</a:t>
            </a:r>
          </a:p>
          <a:p>
            <a:r>
              <a:rPr lang="ru-RU" dirty="0" smtClean="0"/>
              <a:t>«</a:t>
            </a:r>
            <a:r>
              <a:rPr lang="ru-RU" dirty="0" err="1" smtClean="0"/>
              <a:t>Ачлыкъ</a:t>
            </a:r>
            <a:r>
              <a:rPr lang="ru-RU" dirty="0" smtClean="0"/>
              <a:t> </a:t>
            </a:r>
            <a:r>
              <a:rPr lang="ru-RU" dirty="0" err="1" smtClean="0"/>
              <a:t>хатирлери</a:t>
            </a:r>
            <a:r>
              <a:rPr lang="ru-RU" dirty="0" smtClean="0"/>
              <a:t>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Драматург Умер </a:t>
            </a:r>
            <a:r>
              <a:rPr lang="ru-RU" dirty="0" err="1" smtClean="0"/>
              <a:t>Ипчи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Пьеса «</a:t>
            </a:r>
            <a:r>
              <a:rPr lang="ru-RU" dirty="0" err="1" smtClean="0"/>
              <a:t>Алим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Пьеса «</a:t>
            </a:r>
            <a:r>
              <a:rPr lang="ru-RU" dirty="0" err="1" smtClean="0"/>
              <a:t>Азад</a:t>
            </a:r>
            <a:r>
              <a:rPr lang="ru-RU" dirty="0" smtClean="0"/>
              <a:t> </a:t>
            </a:r>
            <a:r>
              <a:rPr lang="ru-RU" dirty="0" err="1" smtClean="0"/>
              <a:t>халкъ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Пьеса «</a:t>
            </a:r>
            <a:r>
              <a:rPr lang="ru-RU" dirty="0" err="1" smtClean="0"/>
              <a:t>Айыныкълар</a:t>
            </a:r>
            <a:r>
              <a:rPr lang="ru-RU" dirty="0" smtClean="0"/>
              <a:t>»</a:t>
            </a:r>
          </a:p>
          <a:p>
            <a:r>
              <a:rPr lang="ru-RU" dirty="0" smtClean="0"/>
              <a:t>Пьеса «</a:t>
            </a:r>
            <a:r>
              <a:rPr lang="ru-RU" dirty="0" err="1" smtClean="0"/>
              <a:t>Душман</a:t>
            </a:r>
            <a:r>
              <a:rPr lang="ru-RU" smtClean="0"/>
              <a:t>»</a:t>
            </a: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730</TotalTime>
  <Words>270</Words>
  <Application>Microsoft Office PowerPoint</Application>
  <PresentationFormat>Экран (4:3)</PresentationFormat>
  <Paragraphs>59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Литейная</vt:lpstr>
      <vt:lpstr>Муниципального общеобразовательного бюджетного учреждения «Яркополенская общеобразовательная школа» Кировского района Республики Крым</vt:lpstr>
      <vt:lpstr>Слайд 2</vt:lpstr>
      <vt:lpstr>Слайд 3</vt:lpstr>
      <vt:lpstr>Слайд 4</vt:lpstr>
      <vt:lpstr>Актуальность исследования</vt:lpstr>
      <vt:lpstr>Гипотеза</vt:lpstr>
      <vt:lpstr>Поэт Умер Ипчи. </vt:lpstr>
      <vt:lpstr>Писатель Умер Ипчи </vt:lpstr>
      <vt:lpstr>Драматург Умер Ипчи </vt:lpstr>
      <vt:lpstr>Переводчик Умер Ипчи </vt:lpstr>
      <vt:lpstr>Публицист Умер Ипчи .</vt:lpstr>
      <vt:lpstr>Заключение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Тема:»Глубина</dc:title>
  <dc:creator>USER</dc:creator>
  <cp:lastModifiedBy>USER</cp:lastModifiedBy>
  <cp:revision>61</cp:revision>
  <dcterms:created xsi:type="dcterms:W3CDTF">2018-12-02T10:14:48Z</dcterms:created>
  <dcterms:modified xsi:type="dcterms:W3CDTF">2018-12-15T17:35:00Z</dcterms:modified>
</cp:coreProperties>
</file>